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7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5"/>
  </p:notesMasterIdLst>
  <p:sldIdLst>
    <p:sldId id="256" r:id="rId2"/>
    <p:sldId id="278" r:id="rId3"/>
    <p:sldId id="352" r:id="rId4"/>
    <p:sldId id="353" r:id="rId5"/>
    <p:sldId id="354" r:id="rId6"/>
    <p:sldId id="355" r:id="rId7"/>
    <p:sldId id="270" r:id="rId8"/>
    <p:sldId id="281" r:id="rId9"/>
    <p:sldId id="267" r:id="rId10"/>
    <p:sldId id="359" r:id="rId11"/>
    <p:sldId id="265" r:id="rId12"/>
    <p:sldId id="361" r:id="rId13"/>
    <p:sldId id="363" r:id="rId14"/>
    <p:sldId id="360" r:id="rId15"/>
    <p:sldId id="364" r:id="rId16"/>
    <p:sldId id="358" r:id="rId17"/>
    <p:sldId id="365" r:id="rId18"/>
    <p:sldId id="366" r:id="rId19"/>
    <p:sldId id="357" r:id="rId20"/>
    <p:sldId id="367" r:id="rId21"/>
    <p:sldId id="368" r:id="rId22"/>
    <p:sldId id="369" r:id="rId23"/>
    <p:sldId id="356" r:id="rId24"/>
    <p:sldId id="264" r:id="rId25"/>
    <p:sldId id="373" r:id="rId26"/>
    <p:sldId id="374" r:id="rId27"/>
    <p:sldId id="375" r:id="rId28"/>
    <p:sldId id="376" r:id="rId29"/>
    <p:sldId id="315" r:id="rId30"/>
    <p:sldId id="377" r:id="rId31"/>
    <p:sldId id="275" r:id="rId32"/>
    <p:sldId id="381" r:id="rId33"/>
    <p:sldId id="26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23D78A9C-EA1D-334C-B14E-BC894DBD93F9}">
          <p14:sldIdLst>
            <p14:sldId id="256"/>
            <p14:sldId id="278"/>
            <p14:sldId id="352"/>
            <p14:sldId id="353"/>
            <p14:sldId id="354"/>
            <p14:sldId id="355"/>
            <p14:sldId id="270"/>
            <p14:sldId id="281"/>
            <p14:sldId id="267"/>
            <p14:sldId id="359"/>
            <p14:sldId id="265"/>
            <p14:sldId id="361"/>
            <p14:sldId id="363"/>
            <p14:sldId id="360"/>
            <p14:sldId id="364"/>
            <p14:sldId id="358"/>
            <p14:sldId id="365"/>
            <p14:sldId id="366"/>
            <p14:sldId id="357"/>
            <p14:sldId id="367"/>
            <p14:sldId id="368"/>
            <p14:sldId id="369"/>
            <p14:sldId id="356"/>
            <p14:sldId id="264"/>
            <p14:sldId id="373"/>
            <p14:sldId id="374"/>
            <p14:sldId id="375"/>
            <p14:sldId id="376"/>
            <p14:sldId id="315"/>
            <p14:sldId id="377"/>
            <p14:sldId id="275"/>
            <p14:sldId id="381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48"/>
    <p:restoredTop sz="94704"/>
  </p:normalViewPr>
  <p:slideViewPr>
    <p:cSldViewPr snapToGrid="0" snapToObjects="1">
      <p:cViewPr varScale="1">
        <p:scale>
          <a:sx n="105" d="100"/>
          <a:sy n="105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98E1F2-F261-E446-833E-12AD64A6CE2E}" type="doc">
      <dgm:prSet loTypeId="urn:microsoft.com/office/officeart/2005/8/layout/orgChart1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A4130EF-A92D-FD43-8F7C-6429A7F4F6AE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Eylemlerin taşıdığı işleve göre</a:t>
          </a:r>
        </a:p>
      </dgm:t>
    </dgm:pt>
    <dgm:pt modelId="{2369E236-4C48-E946-BA82-3490B26CDC1F}" type="parTrans" cxnId="{9372D2BD-AF44-5F4D-AB13-549106277959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33CCE02-466F-3044-8BAE-67A1DB3A3B25}" type="sibTrans" cxnId="{9372D2BD-AF44-5F4D-AB13-549106277959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BF5A09-11A2-AC44-B7F9-B78B91B46ED1}" type="asst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Amaçlı iletişim öncesi dönem</a:t>
          </a:r>
        </a:p>
      </dgm:t>
    </dgm:pt>
    <dgm:pt modelId="{B7A42A3C-4F2F-6544-9723-6CE5CA7DD521}" type="parTrans" cxnId="{493E1940-0E5D-5C46-9046-C18ADACAE46C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5860DE-3913-E14F-85B9-5C9F85746A8C}" type="sibTrans" cxnId="{493E1940-0E5D-5C46-9046-C18ADACAE46C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8AB5173-FDD5-4A43-8AAD-D623B992E2CD}" type="asst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Amaçlı iletişim dönemi</a:t>
          </a:r>
        </a:p>
      </dgm:t>
    </dgm:pt>
    <dgm:pt modelId="{6559CBD6-C516-6244-96F3-CA961001BFF7}" type="parTrans" cxnId="{FCA1B62B-63AB-4C46-BC3B-13888DE763D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E02FA9F-4B76-2743-9383-90B619E0DBF4}" type="sibTrans" cxnId="{FCA1B62B-63AB-4C46-BC3B-13888DE763D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BBE897-133A-544D-B838-7ACFCA74E57F}" type="pres">
      <dgm:prSet presAssocID="{5598E1F2-F261-E446-833E-12AD64A6CE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B018AB-4E96-F040-9FE1-1AAD9DD3BE49}" type="pres">
      <dgm:prSet presAssocID="{5A4130EF-A92D-FD43-8F7C-6429A7F4F6AE}" presName="hierRoot1" presStyleCnt="0">
        <dgm:presLayoutVars>
          <dgm:hierBranch val="init"/>
        </dgm:presLayoutVars>
      </dgm:prSet>
      <dgm:spPr/>
    </dgm:pt>
    <dgm:pt modelId="{7B38E1FB-7F5A-194D-ADDA-7EB85B6A8E75}" type="pres">
      <dgm:prSet presAssocID="{5A4130EF-A92D-FD43-8F7C-6429A7F4F6AE}" presName="rootComposite1" presStyleCnt="0"/>
      <dgm:spPr/>
    </dgm:pt>
    <dgm:pt modelId="{7D9B2291-443C-A646-BDF0-D35442092C62}" type="pres">
      <dgm:prSet presAssocID="{5A4130EF-A92D-FD43-8F7C-6429A7F4F6AE}" presName="rootText1" presStyleLbl="node0" presStyleIdx="0" presStyleCnt="1">
        <dgm:presLayoutVars>
          <dgm:chPref val="3"/>
        </dgm:presLayoutVars>
      </dgm:prSet>
      <dgm:spPr/>
    </dgm:pt>
    <dgm:pt modelId="{E56ABDEF-37AD-9F4B-8B32-3BA95C649F18}" type="pres">
      <dgm:prSet presAssocID="{5A4130EF-A92D-FD43-8F7C-6429A7F4F6AE}" presName="rootConnector1" presStyleLbl="node1" presStyleIdx="0" presStyleCnt="0"/>
      <dgm:spPr/>
    </dgm:pt>
    <dgm:pt modelId="{F3C889BB-5C10-0646-A477-C5AF68BAA871}" type="pres">
      <dgm:prSet presAssocID="{5A4130EF-A92D-FD43-8F7C-6429A7F4F6AE}" presName="hierChild2" presStyleCnt="0"/>
      <dgm:spPr/>
    </dgm:pt>
    <dgm:pt modelId="{74E788AF-619E-CC4D-BBE4-20A3564EEDE5}" type="pres">
      <dgm:prSet presAssocID="{5A4130EF-A92D-FD43-8F7C-6429A7F4F6AE}" presName="hierChild3" presStyleCnt="0"/>
      <dgm:spPr/>
    </dgm:pt>
    <dgm:pt modelId="{B720E685-A645-FF46-A9B2-9FDE77505825}" type="pres">
      <dgm:prSet presAssocID="{B7A42A3C-4F2F-6544-9723-6CE5CA7DD521}" presName="Name111" presStyleLbl="parChTrans1D2" presStyleIdx="0" presStyleCnt="2"/>
      <dgm:spPr/>
    </dgm:pt>
    <dgm:pt modelId="{B65E9C2C-72FA-2944-863F-511A1037B706}" type="pres">
      <dgm:prSet presAssocID="{22BF5A09-11A2-AC44-B7F9-B78B91B46ED1}" presName="hierRoot3" presStyleCnt="0">
        <dgm:presLayoutVars>
          <dgm:hierBranch val="init"/>
        </dgm:presLayoutVars>
      </dgm:prSet>
      <dgm:spPr/>
    </dgm:pt>
    <dgm:pt modelId="{39590E55-7C79-8E45-9046-8730F2B14B50}" type="pres">
      <dgm:prSet presAssocID="{22BF5A09-11A2-AC44-B7F9-B78B91B46ED1}" presName="rootComposite3" presStyleCnt="0"/>
      <dgm:spPr/>
    </dgm:pt>
    <dgm:pt modelId="{37268631-E4AB-9346-88FA-99C59C421AAB}" type="pres">
      <dgm:prSet presAssocID="{22BF5A09-11A2-AC44-B7F9-B78B91B46ED1}" presName="rootText3" presStyleLbl="asst1" presStyleIdx="0" presStyleCnt="2">
        <dgm:presLayoutVars>
          <dgm:chPref val="3"/>
        </dgm:presLayoutVars>
      </dgm:prSet>
      <dgm:spPr/>
    </dgm:pt>
    <dgm:pt modelId="{679652FB-0B7C-2A4B-9587-7617780BF23C}" type="pres">
      <dgm:prSet presAssocID="{22BF5A09-11A2-AC44-B7F9-B78B91B46ED1}" presName="rootConnector3" presStyleLbl="asst1" presStyleIdx="0" presStyleCnt="2"/>
      <dgm:spPr/>
    </dgm:pt>
    <dgm:pt modelId="{555031F8-3800-2F45-8096-ACD81EAD2437}" type="pres">
      <dgm:prSet presAssocID="{22BF5A09-11A2-AC44-B7F9-B78B91B46ED1}" presName="hierChild6" presStyleCnt="0"/>
      <dgm:spPr/>
    </dgm:pt>
    <dgm:pt modelId="{9BDA9CFE-DA09-F445-91CF-E3C203609156}" type="pres">
      <dgm:prSet presAssocID="{22BF5A09-11A2-AC44-B7F9-B78B91B46ED1}" presName="hierChild7" presStyleCnt="0"/>
      <dgm:spPr/>
    </dgm:pt>
    <dgm:pt modelId="{3C6A587E-DA1B-3C4E-B694-FFFBC616E5EF}" type="pres">
      <dgm:prSet presAssocID="{6559CBD6-C516-6244-96F3-CA961001BFF7}" presName="Name111" presStyleLbl="parChTrans1D2" presStyleIdx="1" presStyleCnt="2"/>
      <dgm:spPr/>
    </dgm:pt>
    <dgm:pt modelId="{37FE5F23-9379-0C43-9E19-6ADBB77D1981}" type="pres">
      <dgm:prSet presAssocID="{B8AB5173-FDD5-4A43-8AAD-D623B992E2CD}" presName="hierRoot3" presStyleCnt="0">
        <dgm:presLayoutVars>
          <dgm:hierBranch val="init"/>
        </dgm:presLayoutVars>
      </dgm:prSet>
      <dgm:spPr/>
    </dgm:pt>
    <dgm:pt modelId="{20DC7263-0F4A-6344-8819-FD30ECE219F6}" type="pres">
      <dgm:prSet presAssocID="{B8AB5173-FDD5-4A43-8AAD-D623B992E2CD}" presName="rootComposite3" presStyleCnt="0"/>
      <dgm:spPr/>
    </dgm:pt>
    <dgm:pt modelId="{0FA1DE13-9144-704B-B144-8A3ABDBE7379}" type="pres">
      <dgm:prSet presAssocID="{B8AB5173-FDD5-4A43-8AAD-D623B992E2CD}" presName="rootText3" presStyleLbl="asst1" presStyleIdx="1" presStyleCnt="2">
        <dgm:presLayoutVars>
          <dgm:chPref val="3"/>
        </dgm:presLayoutVars>
      </dgm:prSet>
      <dgm:spPr/>
    </dgm:pt>
    <dgm:pt modelId="{EEFCC032-E6CF-9A46-9A1B-E804193D7939}" type="pres">
      <dgm:prSet presAssocID="{B8AB5173-FDD5-4A43-8AAD-D623B992E2CD}" presName="rootConnector3" presStyleLbl="asst1" presStyleIdx="1" presStyleCnt="2"/>
      <dgm:spPr/>
    </dgm:pt>
    <dgm:pt modelId="{9BA18F3E-6F25-7741-8680-3F00565F8F52}" type="pres">
      <dgm:prSet presAssocID="{B8AB5173-FDD5-4A43-8AAD-D623B992E2CD}" presName="hierChild6" presStyleCnt="0"/>
      <dgm:spPr/>
    </dgm:pt>
    <dgm:pt modelId="{73A44F04-952A-EC4C-B000-8756B47D11B5}" type="pres">
      <dgm:prSet presAssocID="{B8AB5173-FDD5-4A43-8AAD-D623B992E2CD}" presName="hierChild7" presStyleCnt="0"/>
      <dgm:spPr/>
    </dgm:pt>
  </dgm:ptLst>
  <dgm:cxnLst>
    <dgm:cxn modelId="{FCA1B62B-63AB-4C46-BC3B-13888DE763D6}" srcId="{5A4130EF-A92D-FD43-8F7C-6429A7F4F6AE}" destId="{B8AB5173-FDD5-4A43-8AAD-D623B992E2CD}" srcOrd="1" destOrd="0" parTransId="{6559CBD6-C516-6244-96F3-CA961001BFF7}" sibTransId="{7E02FA9F-4B76-2743-9383-90B619E0DBF4}"/>
    <dgm:cxn modelId="{F3BC842C-F075-2E48-93E3-8BD200BD3D36}" type="presOf" srcId="{22BF5A09-11A2-AC44-B7F9-B78B91B46ED1}" destId="{37268631-E4AB-9346-88FA-99C59C421AAB}" srcOrd="0" destOrd="0" presId="urn:microsoft.com/office/officeart/2005/8/layout/orgChart1"/>
    <dgm:cxn modelId="{493E1940-0E5D-5C46-9046-C18ADACAE46C}" srcId="{5A4130EF-A92D-FD43-8F7C-6429A7F4F6AE}" destId="{22BF5A09-11A2-AC44-B7F9-B78B91B46ED1}" srcOrd="0" destOrd="0" parTransId="{B7A42A3C-4F2F-6544-9723-6CE5CA7DD521}" sibTransId="{3E5860DE-3913-E14F-85B9-5C9F85746A8C}"/>
    <dgm:cxn modelId="{8D12A84D-DD03-0243-8403-D4C1136B1205}" type="presOf" srcId="{5598E1F2-F261-E446-833E-12AD64A6CE2E}" destId="{24BBE897-133A-544D-B838-7ACFCA74E57F}" srcOrd="0" destOrd="0" presId="urn:microsoft.com/office/officeart/2005/8/layout/orgChart1"/>
    <dgm:cxn modelId="{D2EC494F-7C13-F649-B759-5D5043360DD4}" type="presOf" srcId="{B8AB5173-FDD5-4A43-8AAD-D623B992E2CD}" destId="{EEFCC032-E6CF-9A46-9A1B-E804193D7939}" srcOrd="1" destOrd="0" presId="urn:microsoft.com/office/officeart/2005/8/layout/orgChart1"/>
    <dgm:cxn modelId="{498C856E-5D9D-2D4B-9F11-2AE62935BC4A}" type="presOf" srcId="{B8AB5173-FDD5-4A43-8AAD-D623B992E2CD}" destId="{0FA1DE13-9144-704B-B144-8A3ABDBE7379}" srcOrd="0" destOrd="0" presId="urn:microsoft.com/office/officeart/2005/8/layout/orgChart1"/>
    <dgm:cxn modelId="{D9B0B276-CDC5-7F49-816F-B274834C1A54}" type="presOf" srcId="{5A4130EF-A92D-FD43-8F7C-6429A7F4F6AE}" destId="{E56ABDEF-37AD-9F4B-8B32-3BA95C649F18}" srcOrd="1" destOrd="0" presId="urn:microsoft.com/office/officeart/2005/8/layout/orgChart1"/>
    <dgm:cxn modelId="{A3B37078-C74E-4146-A196-17FBC4F0138F}" type="presOf" srcId="{22BF5A09-11A2-AC44-B7F9-B78B91B46ED1}" destId="{679652FB-0B7C-2A4B-9587-7617780BF23C}" srcOrd="1" destOrd="0" presId="urn:microsoft.com/office/officeart/2005/8/layout/orgChart1"/>
    <dgm:cxn modelId="{B448CFAA-F10C-3143-92EF-CA9BE57B8D38}" type="presOf" srcId="{B7A42A3C-4F2F-6544-9723-6CE5CA7DD521}" destId="{B720E685-A645-FF46-A9B2-9FDE77505825}" srcOrd="0" destOrd="0" presId="urn:microsoft.com/office/officeart/2005/8/layout/orgChart1"/>
    <dgm:cxn modelId="{9372D2BD-AF44-5F4D-AB13-549106277959}" srcId="{5598E1F2-F261-E446-833E-12AD64A6CE2E}" destId="{5A4130EF-A92D-FD43-8F7C-6429A7F4F6AE}" srcOrd="0" destOrd="0" parTransId="{2369E236-4C48-E946-BA82-3490B26CDC1F}" sibTransId="{233CCE02-466F-3044-8BAE-67A1DB3A3B25}"/>
    <dgm:cxn modelId="{007352D0-F4E4-C44B-9A8D-EDA7A34C6ACC}" type="presOf" srcId="{5A4130EF-A92D-FD43-8F7C-6429A7F4F6AE}" destId="{7D9B2291-443C-A646-BDF0-D35442092C62}" srcOrd="0" destOrd="0" presId="urn:microsoft.com/office/officeart/2005/8/layout/orgChart1"/>
    <dgm:cxn modelId="{4D3C94D1-67B7-4C4E-8E34-07D6E59162EF}" type="presOf" srcId="{6559CBD6-C516-6244-96F3-CA961001BFF7}" destId="{3C6A587E-DA1B-3C4E-B694-FFFBC616E5EF}" srcOrd="0" destOrd="0" presId="urn:microsoft.com/office/officeart/2005/8/layout/orgChart1"/>
    <dgm:cxn modelId="{E0FB6D3E-315E-ED4E-8E39-CAC31CBAE018}" type="presParOf" srcId="{24BBE897-133A-544D-B838-7ACFCA74E57F}" destId="{62B018AB-4E96-F040-9FE1-1AAD9DD3BE49}" srcOrd="0" destOrd="0" presId="urn:microsoft.com/office/officeart/2005/8/layout/orgChart1"/>
    <dgm:cxn modelId="{C2AB4F90-FF49-B543-A887-3A86EA491066}" type="presParOf" srcId="{62B018AB-4E96-F040-9FE1-1AAD9DD3BE49}" destId="{7B38E1FB-7F5A-194D-ADDA-7EB85B6A8E75}" srcOrd="0" destOrd="0" presId="urn:microsoft.com/office/officeart/2005/8/layout/orgChart1"/>
    <dgm:cxn modelId="{A86C1428-1C00-0E47-A940-642DB93261AE}" type="presParOf" srcId="{7B38E1FB-7F5A-194D-ADDA-7EB85B6A8E75}" destId="{7D9B2291-443C-A646-BDF0-D35442092C62}" srcOrd="0" destOrd="0" presId="urn:microsoft.com/office/officeart/2005/8/layout/orgChart1"/>
    <dgm:cxn modelId="{7948B5CE-434C-894D-B11A-1E3E58FF88C7}" type="presParOf" srcId="{7B38E1FB-7F5A-194D-ADDA-7EB85B6A8E75}" destId="{E56ABDEF-37AD-9F4B-8B32-3BA95C649F18}" srcOrd="1" destOrd="0" presId="urn:microsoft.com/office/officeart/2005/8/layout/orgChart1"/>
    <dgm:cxn modelId="{6A200118-7A7F-2745-BA17-945ED9B93FE5}" type="presParOf" srcId="{62B018AB-4E96-F040-9FE1-1AAD9DD3BE49}" destId="{F3C889BB-5C10-0646-A477-C5AF68BAA871}" srcOrd="1" destOrd="0" presId="urn:microsoft.com/office/officeart/2005/8/layout/orgChart1"/>
    <dgm:cxn modelId="{A0BA8D0F-F55F-D241-9B41-E92B04F66F7B}" type="presParOf" srcId="{62B018AB-4E96-F040-9FE1-1AAD9DD3BE49}" destId="{74E788AF-619E-CC4D-BBE4-20A3564EEDE5}" srcOrd="2" destOrd="0" presId="urn:microsoft.com/office/officeart/2005/8/layout/orgChart1"/>
    <dgm:cxn modelId="{B2173C33-B3E5-8449-8E2F-724EB7B220EB}" type="presParOf" srcId="{74E788AF-619E-CC4D-BBE4-20A3564EEDE5}" destId="{B720E685-A645-FF46-A9B2-9FDE77505825}" srcOrd="0" destOrd="0" presId="urn:microsoft.com/office/officeart/2005/8/layout/orgChart1"/>
    <dgm:cxn modelId="{77C187AE-7A41-B047-BF2D-5034160D30E3}" type="presParOf" srcId="{74E788AF-619E-CC4D-BBE4-20A3564EEDE5}" destId="{B65E9C2C-72FA-2944-863F-511A1037B706}" srcOrd="1" destOrd="0" presId="urn:microsoft.com/office/officeart/2005/8/layout/orgChart1"/>
    <dgm:cxn modelId="{C7F42319-2503-294D-A9C6-2B52D392CD59}" type="presParOf" srcId="{B65E9C2C-72FA-2944-863F-511A1037B706}" destId="{39590E55-7C79-8E45-9046-8730F2B14B50}" srcOrd="0" destOrd="0" presId="urn:microsoft.com/office/officeart/2005/8/layout/orgChart1"/>
    <dgm:cxn modelId="{0B7936D2-2FD9-7D4D-826B-A7114D16B9EE}" type="presParOf" srcId="{39590E55-7C79-8E45-9046-8730F2B14B50}" destId="{37268631-E4AB-9346-88FA-99C59C421AAB}" srcOrd="0" destOrd="0" presId="urn:microsoft.com/office/officeart/2005/8/layout/orgChart1"/>
    <dgm:cxn modelId="{21F3AA70-1E9B-0E4B-A08B-5F20753E1967}" type="presParOf" srcId="{39590E55-7C79-8E45-9046-8730F2B14B50}" destId="{679652FB-0B7C-2A4B-9587-7617780BF23C}" srcOrd="1" destOrd="0" presId="urn:microsoft.com/office/officeart/2005/8/layout/orgChart1"/>
    <dgm:cxn modelId="{FA0B1F2C-0E1A-404E-B813-4844837EF28F}" type="presParOf" srcId="{B65E9C2C-72FA-2944-863F-511A1037B706}" destId="{555031F8-3800-2F45-8096-ACD81EAD2437}" srcOrd="1" destOrd="0" presId="urn:microsoft.com/office/officeart/2005/8/layout/orgChart1"/>
    <dgm:cxn modelId="{59E1F163-2E7B-134D-84E9-2BC8473ECCFD}" type="presParOf" srcId="{B65E9C2C-72FA-2944-863F-511A1037B706}" destId="{9BDA9CFE-DA09-F445-91CF-E3C203609156}" srcOrd="2" destOrd="0" presId="urn:microsoft.com/office/officeart/2005/8/layout/orgChart1"/>
    <dgm:cxn modelId="{01C0F7D7-C73A-3642-B45B-561EB219A049}" type="presParOf" srcId="{74E788AF-619E-CC4D-BBE4-20A3564EEDE5}" destId="{3C6A587E-DA1B-3C4E-B694-FFFBC616E5EF}" srcOrd="2" destOrd="0" presId="urn:microsoft.com/office/officeart/2005/8/layout/orgChart1"/>
    <dgm:cxn modelId="{D28460E3-5F40-4249-B41E-55F7014FEAA2}" type="presParOf" srcId="{74E788AF-619E-CC4D-BBE4-20A3564EEDE5}" destId="{37FE5F23-9379-0C43-9E19-6ADBB77D1981}" srcOrd="3" destOrd="0" presId="urn:microsoft.com/office/officeart/2005/8/layout/orgChart1"/>
    <dgm:cxn modelId="{FFDCACF1-6F89-654E-B734-60EC5C817C21}" type="presParOf" srcId="{37FE5F23-9379-0C43-9E19-6ADBB77D1981}" destId="{20DC7263-0F4A-6344-8819-FD30ECE219F6}" srcOrd="0" destOrd="0" presId="urn:microsoft.com/office/officeart/2005/8/layout/orgChart1"/>
    <dgm:cxn modelId="{EDEFE21B-EFDE-4F40-8B19-0B00FDCBD09B}" type="presParOf" srcId="{20DC7263-0F4A-6344-8819-FD30ECE219F6}" destId="{0FA1DE13-9144-704B-B144-8A3ABDBE7379}" srcOrd="0" destOrd="0" presId="urn:microsoft.com/office/officeart/2005/8/layout/orgChart1"/>
    <dgm:cxn modelId="{1401F58E-3F9B-B24B-95FB-BE34E23C687A}" type="presParOf" srcId="{20DC7263-0F4A-6344-8819-FD30ECE219F6}" destId="{EEFCC032-E6CF-9A46-9A1B-E804193D7939}" srcOrd="1" destOrd="0" presId="urn:microsoft.com/office/officeart/2005/8/layout/orgChart1"/>
    <dgm:cxn modelId="{8771E7D9-CC1E-0B4F-AF70-9CDBEF1112EC}" type="presParOf" srcId="{37FE5F23-9379-0C43-9E19-6ADBB77D1981}" destId="{9BA18F3E-6F25-7741-8680-3F00565F8F52}" srcOrd="1" destOrd="0" presId="urn:microsoft.com/office/officeart/2005/8/layout/orgChart1"/>
    <dgm:cxn modelId="{93FF306A-0E82-ED47-A149-E48FB767A56E}" type="presParOf" srcId="{37FE5F23-9379-0C43-9E19-6ADBB77D1981}" destId="{73A44F04-952A-EC4C-B000-8756B47D11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5F0378-2670-E64E-BF29-5C31A586A336}" type="doc">
      <dgm:prSet loTypeId="urn:microsoft.com/office/officeart/2008/layout/PictureStrip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9A28A14-0F2C-4747-9D25-DA98D81DB20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Birine bakmak bağlama göre farklı anlamlar taşıyabilir. </a:t>
          </a:r>
        </a:p>
      </dgm:t>
    </dgm:pt>
    <dgm:pt modelId="{21A8F61F-3774-D141-9CEA-1E719557FEEE}" type="par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C3F6A68-D586-A04A-A270-FAF77702CA55}" type="sib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B2F653-A625-9C41-8DC9-48D2EB21C38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2-3 haftadan sonra birincil bakıcılarla göz teması kurarlar. </a:t>
          </a:r>
        </a:p>
      </dgm:t>
    </dgm:pt>
    <dgm:pt modelId="{1EB8517E-5ABC-9D4B-BD94-17F0B963493D}" type="par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528290-6B5D-F54B-9B00-82A74E92CBDA}" type="sib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5B6581-19F8-B647-8641-1FE45DA18B3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Bebeklerin bir nesneye olaya bakması bize önemli bilgiler verir ve fırsatlar sunar.</a:t>
          </a:r>
        </a:p>
      </dgm:t>
    </dgm:pt>
    <dgm:pt modelId="{196011A7-36E8-D347-9E1F-B26911933F27}" type="par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81638B-D729-A943-9525-5691E9713A80}" type="sib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E94F6D-CF4C-F24A-B155-8CC04D8822CF}" type="pres">
      <dgm:prSet presAssocID="{BD5F0378-2670-E64E-BF29-5C31A586A336}" presName="Name0" presStyleCnt="0">
        <dgm:presLayoutVars>
          <dgm:dir/>
          <dgm:resizeHandles val="exact"/>
        </dgm:presLayoutVars>
      </dgm:prSet>
      <dgm:spPr/>
    </dgm:pt>
    <dgm:pt modelId="{1EBC2DD8-C8F7-9A41-B45E-B0C9572497D3}" type="pres">
      <dgm:prSet presAssocID="{89A28A14-0F2C-4747-9D25-DA98D81DB20C}" presName="composite" presStyleCnt="0"/>
      <dgm:spPr/>
    </dgm:pt>
    <dgm:pt modelId="{8468E26D-63D0-CF41-A3F3-51BFC8C267D5}" type="pres">
      <dgm:prSet presAssocID="{89A28A14-0F2C-4747-9D25-DA98D81DB20C}" presName="rect1" presStyleLbl="trAlignAcc1" presStyleIdx="0" presStyleCnt="3">
        <dgm:presLayoutVars>
          <dgm:bulletEnabled val="1"/>
        </dgm:presLayoutVars>
      </dgm:prSet>
      <dgm:spPr/>
    </dgm:pt>
    <dgm:pt modelId="{96D8F717-707B-4F4D-98F8-82C8C89D8E86}" type="pres">
      <dgm:prSet presAssocID="{89A28A14-0F2C-4747-9D25-DA98D81DB20C}" presName="rect2" presStyleLbl="fgImgPlace1" presStyleIdx="0" presStyleCnt="3"/>
      <dgm:spPr/>
    </dgm:pt>
    <dgm:pt modelId="{80AC4AE8-5197-5947-93D7-27593AB5DBA8}" type="pres">
      <dgm:prSet presAssocID="{1C3F6A68-D586-A04A-A270-FAF77702CA55}" presName="sibTrans" presStyleCnt="0"/>
      <dgm:spPr/>
    </dgm:pt>
    <dgm:pt modelId="{17D6FACA-CCF7-AF42-A1D2-D2D98167F791}" type="pres">
      <dgm:prSet presAssocID="{C8B2F653-A625-9C41-8DC9-48D2EB21C380}" presName="composite" presStyleCnt="0"/>
      <dgm:spPr/>
    </dgm:pt>
    <dgm:pt modelId="{70126F78-9C74-F24F-A82C-C496A8E0B28A}" type="pres">
      <dgm:prSet presAssocID="{C8B2F653-A625-9C41-8DC9-48D2EB21C380}" presName="rect1" presStyleLbl="trAlignAcc1" presStyleIdx="1" presStyleCnt="3">
        <dgm:presLayoutVars>
          <dgm:bulletEnabled val="1"/>
        </dgm:presLayoutVars>
      </dgm:prSet>
      <dgm:spPr/>
    </dgm:pt>
    <dgm:pt modelId="{A9EA8829-DA1C-E94F-82FC-DAE56DBB615C}" type="pres">
      <dgm:prSet presAssocID="{C8B2F653-A625-9C41-8DC9-48D2EB21C380}" presName="rect2" presStyleLbl="fgImgPlace1" presStyleIdx="1" presStyleCnt="3"/>
      <dgm:spPr/>
    </dgm:pt>
    <dgm:pt modelId="{2BAB0AB1-505D-7D4B-A61C-DE97B95DE530}" type="pres">
      <dgm:prSet presAssocID="{2E528290-6B5D-F54B-9B00-82A74E92CBDA}" presName="sibTrans" presStyleCnt="0"/>
      <dgm:spPr/>
    </dgm:pt>
    <dgm:pt modelId="{53266A0D-CA24-C346-9364-50C6235DE172}" type="pres">
      <dgm:prSet presAssocID="{A95B6581-19F8-B647-8641-1FE45DA18B3E}" presName="composite" presStyleCnt="0"/>
      <dgm:spPr/>
    </dgm:pt>
    <dgm:pt modelId="{A1944B16-8AA9-0C43-A409-808A7C377EFA}" type="pres">
      <dgm:prSet presAssocID="{A95B6581-19F8-B647-8641-1FE45DA18B3E}" presName="rect1" presStyleLbl="trAlignAcc1" presStyleIdx="2" presStyleCnt="3">
        <dgm:presLayoutVars>
          <dgm:bulletEnabled val="1"/>
        </dgm:presLayoutVars>
      </dgm:prSet>
      <dgm:spPr/>
    </dgm:pt>
    <dgm:pt modelId="{D1E31454-8D4B-9047-9C2F-5A0B7E3720AB}" type="pres">
      <dgm:prSet presAssocID="{A95B6581-19F8-B647-8641-1FE45DA18B3E}" presName="rect2" presStyleLbl="fgImgPlace1" presStyleIdx="2" presStyleCnt="3"/>
      <dgm:spPr/>
    </dgm:pt>
  </dgm:ptLst>
  <dgm:cxnLst>
    <dgm:cxn modelId="{C0BB2F0C-DE89-3C47-BD0F-931FE1A982CB}" type="presOf" srcId="{89A28A14-0F2C-4747-9D25-DA98D81DB20C}" destId="{8468E26D-63D0-CF41-A3F3-51BFC8C267D5}" srcOrd="0" destOrd="0" presId="urn:microsoft.com/office/officeart/2008/layout/PictureStrips"/>
    <dgm:cxn modelId="{A2120C1B-B14E-2E46-B2B1-8E21BBBAACA5}" type="presOf" srcId="{BD5F0378-2670-E64E-BF29-5C31A586A336}" destId="{0EE94F6D-CF4C-F24A-B155-8CC04D8822CF}" srcOrd="0" destOrd="0" presId="urn:microsoft.com/office/officeart/2008/layout/PictureStrips"/>
    <dgm:cxn modelId="{DA0AB143-32B0-5946-AB64-EFF4AE80AC5C}" srcId="{BD5F0378-2670-E64E-BF29-5C31A586A336}" destId="{89A28A14-0F2C-4747-9D25-DA98D81DB20C}" srcOrd="0" destOrd="0" parTransId="{21A8F61F-3774-D141-9CEA-1E719557FEEE}" sibTransId="{1C3F6A68-D586-A04A-A270-FAF77702CA55}"/>
    <dgm:cxn modelId="{D3F69E76-9CFB-A943-A766-834CAB6D09C6}" type="presOf" srcId="{A95B6581-19F8-B647-8641-1FE45DA18B3E}" destId="{A1944B16-8AA9-0C43-A409-808A7C377EFA}" srcOrd="0" destOrd="0" presId="urn:microsoft.com/office/officeart/2008/layout/PictureStrips"/>
    <dgm:cxn modelId="{9A8DC29C-3580-F843-AD23-83BA2A38DDDB}" type="presOf" srcId="{C8B2F653-A625-9C41-8DC9-48D2EB21C380}" destId="{70126F78-9C74-F24F-A82C-C496A8E0B28A}" srcOrd="0" destOrd="0" presId="urn:microsoft.com/office/officeart/2008/layout/PictureStrips"/>
    <dgm:cxn modelId="{DECAEC9D-7E20-3649-979B-91A22CF62E2A}" srcId="{BD5F0378-2670-E64E-BF29-5C31A586A336}" destId="{C8B2F653-A625-9C41-8DC9-48D2EB21C380}" srcOrd="1" destOrd="0" parTransId="{1EB8517E-5ABC-9D4B-BD94-17F0B963493D}" sibTransId="{2E528290-6B5D-F54B-9B00-82A74E92CBDA}"/>
    <dgm:cxn modelId="{627C5FE7-AF8B-634F-8E19-B28F2A5ADC77}" srcId="{BD5F0378-2670-E64E-BF29-5C31A586A336}" destId="{A95B6581-19F8-B647-8641-1FE45DA18B3E}" srcOrd="2" destOrd="0" parTransId="{196011A7-36E8-D347-9E1F-B26911933F27}" sibTransId="{D881638B-D729-A943-9525-5691E9713A80}"/>
    <dgm:cxn modelId="{7FFA945A-FBC7-234B-B588-BA1233B9F1AF}" type="presParOf" srcId="{0EE94F6D-CF4C-F24A-B155-8CC04D8822CF}" destId="{1EBC2DD8-C8F7-9A41-B45E-B0C9572497D3}" srcOrd="0" destOrd="0" presId="urn:microsoft.com/office/officeart/2008/layout/PictureStrips"/>
    <dgm:cxn modelId="{DCFDCD4A-E1D5-AD4E-9832-5F65BEB0F06B}" type="presParOf" srcId="{1EBC2DD8-C8F7-9A41-B45E-B0C9572497D3}" destId="{8468E26D-63D0-CF41-A3F3-51BFC8C267D5}" srcOrd="0" destOrd="0" presId="urn:microsoft.com/office/officeart/2008/layout/PictureStrips"/>
    <dgm:cxn modelId="{B25C454B-2E6B-5C45-AC72-B05A9996AA16}" type="presParOf" srcId="{1EBC2DD8-C8F7-9A41-B45E-B0C9572497D3}" destId="{96D8F717-707B-4F4D-98F8-82C8C89D8E86}" srcOrd="1" destOrd="0" presId="urn:microsoft.com/office/officeart/2008/layout/PictureStrips"/>
    <dgm:cxn modelId="{26C832A8-23EA-9A4D-AE08-9C8725F4DF12}" type="presParOf" srcId="{0EE94F6D-CF4C-F24A-B155-8CC04D8822CF}" destId="{80AC4AE8-5197-5947-93D7-27593AB5DBA8}" srcOrd="1" destOrd="0" presId="urn:microsoft.com/office/officeart/2008/layout/PictureStrips"/>
    <dgm:cxn modelId="{1D761026-FE63-2343-9D39-FC533CA9DC12}" type="presParOf" srcId="{0EE94F6D-CF4C-F24A-B155-8CC04D8822CF}" destId="{17D6FACA-CCF7-AF42-A1D2-D2D98167F791}" srcOrd="2" destOrd="0" presId="urn:microsoft.com/office/officeart/2008/layout/PictureStrips"/>
    <dgm:cxn modelId="{D68DA1BA-B667-F344-B7E9-AB9AAE09BB86}" type="presParOf" srcId="{17D6FACA-CCF7-AF42-A1D2-D2D98167F791}" destId="{70126F78-9C74-F24F-A82C-C496A8E0B28A}" srcOrd="0" destOrd="0" presId="urn:microsoft.com/office/officeart/2008/layout/PictureStrips"/>
    <dgm:cxn modelId="{B0A615E5-9C3D-654A-B4F8-592256A720E9}" type="presParOf" srcId="{17D6FACA-CCF7-AF42-A1D2-D2D98167F791}" destId="{A9EA8829-DA1C-E94F-82FC-DAE56DBB615C}" srcOrd="1" destOrd="0" presId="urn:microsoft.com/office/officeart/2008/layout/PictureStrips"/>
    <dgm:cxn modelId="{4458E5F3-ACE1-2241-9BC8-8C35506B5881}" type="presParOf" srcId="{0EE94F6D-CF4C-F24A-B155-8CC04D8822CF}" destId="{2BAB0AB1-505D-7D4B-A61C-DE97B95DE530}" srcOrd="3" destOrd="0" presId="urn:microsoft.com/office/officeart/2008/layout/PictureStrips"/>
    <dgm:cxn modelId="{7A745B07-E8B9-A34B-8A2C-DA1C910F9A30}" type="presParOf" srcId="{0EE94F6D-CF4C-F24A-B155-8CC04D8822CF}" destId="{53266A0D-CA24-C346-9364-50C6235DE172}" srcOrd="4" destOrd="0" presId="urn:microsoft.com/office/officeart/2008/layout/PictureStrips"/>
    <dgm:cxn modelId="{6264386E-593E-D043-9532-C5F7872D8D09}" type="presParOf" srcId="{53266A0D-CA24-C346-9364-50C6235DE172}" destId="{A1944B16-8AA9-0C43-A409-808A7C377EFA}" srcOrd="0" destOrd="0" presId="urn:microsoft.com/office/officeart/2008/layout/PictureStrips"/>
    <dgm:cxn modelId="{5C4D4E3E-2C57-4147-9D5D-5D208DF0CD72}" type="presParOf" srcId="{53266A0D-CA24-C346-9364-50C6235DE172}" destId="{D1E31454-8D4B-9047-9C2F-5A0B7E3720A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D5F0378-2670-E64E-BF29-5C31A586A336}" type="doc">
      <dgm:prSet loTypeId="urn:microsoft.com/office/officeart/2008/layout/PictureStrip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9A28A14-0F2C-4747-9D25-DA98D81DB20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6. aydan itibaren nesne-kişi-nesne arasında </a:t>
          </a:r>
          <a:r>
            <a:rPr lang="tr-TR" sz="2400" i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koordineli bakış 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sağlarlar. </a:t>
          </a:r>
        </a:p>
      </dgm:t>
    </dgm:pt>
    <dgm:pt modelId="{21A8F61F-3774-D141-9CEA-1E719557FEEE}" type="par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C3F6A68-D586-A04A-A270-FAF77702CA55}" type="sib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B2F653-A625-9C41-8DC9-48D2EB21C38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9-10. aylarda </a:t>
          </a:r>
          <a:r>
            <a:rPr lang="tr-TR" sz="2400" i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takibi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sağlarlar.</a:t>
          </a:r>
        </a:p>
      </dgm:t>
    </dgm:pt>
    <dgm:pt modelId="{1EB8517E-5ABC-9D4B-BD94-17F0B963493D}" type="par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528290-6B5D-F54B-9B00-82A74E92CBDA}" type="sib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5B6581-19F8-B647-8641-1FE45DA18B3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takibi, diğerlerinin ne düşündüğünü, ne hissettiğini ya da ne yapmak istediğini anlamamıza imkan tanır. </a:t>
          </a:r>
        </a:p>
      </dgm:t>
    </dgm:pt>
    <dgm:pt modelId="{196011A7-36E8-D347-9E1F-B26911933F27}" type="par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81638B-D729-A943-9525-5691E9713A80}" type="sib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E94F6D-CF4C-F24A-B155-8CC04D8822CF}" type="pres">
      <dgm:prSet presAssocID="{BD5F0378-2670-E64E-BF29-5C31A586A336}" presName="Name0" presStyleCnt="0">
        <dgm:presLayoutVars>
          <dgm:dir/>
          <dgm:resizeHandles val="exact"/>
        </dgm:presLayoutVars>
      </dgm:prSet>
      <dgm:spPr/>
    </dgm:pt>
    <dgm:pt modelId="{1EBC2DD8-C8F7-9A41-B45E-B0C9572497D3}" type="pres">
      <dgm:prSet presAssocID="{89A28A14-0F2C-4747-9D25-DA98D81DB20C}" presName="composite" presStyleCnt="0"/>
      <dgm:spPr/>
    </dgm:pt>
    <dgm:pt modelId="{8468E26D-63D0-CF41-A3F3-51BFC8C267D5}" type="pres">
      <dgm:prSet presAssocID="{89A28A14-0F2C-4747-9D25-DA98D81DB20C}" presName="rect1" presStyleLbl="trAlignAcc1" presStyleIdx="0" presStyleCnt="3">
        <dgm:presLayoutVars>
          <dgm:bulletEnabled val="1"/>
        </dgm:presLayoutVars>
      </dgm:prSet>
      <dgm:spPr/>
    </dgm:pt>
    <dgm:pt modelId="{96D8F717-707B-4F4D-98F8-82C8C89D8E86}" type="pres">
      <dgm:prSet presAssocID="{89A28A14-0F2C-4747-9D25-DA98D81DB20C}" presName="rect2" presStyleLbl="fgImgPlace1" presStyleIdx="0" presStyleCnt="3"/>
      <dgm:spPr/>
    </dgm:pt>
    <dgm:pt modelId="{80AC4AE8-5197-5947-93D7-27593AB5DBA8}" type="pres">
      <dgm:prSet presAssocID="{1C3F6A68-D586-A04A-A270-FAF77702CA55}" presName="sibTrans" presStyleCnt="0"/>
      <dgm:spPr/>
    </dgm:pt>
    <dgm:pt modelId="{17D6FACA-CCF7-AF42-A1D2-D2D98167F791}" type="pres">
      <dgm:prSet presAssocID="{C8B2F653-A625-9C41-8DC9-48D2EB21C380}" presName="composite" presStyleCnt="0"/>
      <dgm:spPr/>
    </dgm:pt>
    <dgm:pt modelId="{70126F78-9C74-F24F-A82C-C496A8E0B28A}" type="pres">
      <dgm:prSet presAssocID="{C8B2F653-A625-9C41-8DC9-48D2EB21C380}" presName="rect1" presStyleLbl="trAlignAcc1" presStyleIdx="1" presStyleCnt="3">
        <dgm:presLayoutVars>
          <dgm:bulletEnabled val="1"/>
        </dgm:presLayoutVars>
      </dgm:prSet>
      <dgm:spPr/>
    </dgm:pt>
    <dgm:pt modelId="{A9EA8829-DA1C-E94F-82FC-DAE56DBB615C}" type="pres">
      <dgm:prSet presAssocID="{C8B2F653-A625-9C41-8DC9-48D2EB21C380}" presName="rect2" presStyleLbl="fgImgPlace1" presStyleIdx="1" presStyleCnt="3"/>
      <dgm:spPr/>
    </dgm:pt>
    <dgm:pt modelId="{2BAB0AB1-505D-7D4B-A61C-DE97B95DE530}" type="pres">
      <dgm:prSet presAssocID="{2E528290-6B5D-F54B-9B00-82A74E92CBDA}" presName="sibTrans" presStyleCnt="0"/>
      <dgm:spPr/>
    </dgm:pt>
    <dgm:pt modelId="{53266A0D-CA24-C346-9364-50C6235DE172}" type="pres">
      <dgm:prSet presAssocID="{A95B6581-19F8-B647-8641-1FE45DA18B3E}" presName="composite" presStyleCnt="0"/>
      <dgm:spPr/>
    </dgm:pt>
    <dgm:pt modelId="{A1944B16-8AA9-0C43-A409-808A7C377EFA}" type="pres">
      <dgm:prSet presAssocID="{A95B6581-19F8-B647-8641-1FE45DA18B3E}" presName="rect1" presStyleLbl="trAlignAcc1" presStyleIdx="2" presStyleCnt="3">
        <dgm:presLayoutVars>
          <dgm:bulletEnabled val="1"/>
        </dgm:presLayoutVars>
      </dgm:prSet>
      <dgm:spPr/>
    </dgm:pt>
    <dgm:pt modelId="{D1E31454-8D4B-9047-9C2F-5A0B7E3720AB}" type="pres">
      <dgm:prSet presAssocID="{A95B6581-19F8-B647-8641-1FE45DA18B3E}" presName="rect2" presStyleLbl="fgImgPlace1" presStyleIdx="2" presStyleCnt="3"/>
      <dgm:spPr/>
    </dgm:pt>
  </dgm:ptLst>
  <dgm:cxnLst>
    <dgm:cxn modelId="{C0BB2F0C-DE89-3C47-BD0F-931FE1A982CB}" type="presOf" srcId="{89A28A14-0F2C-4747-9D25-DA98D81DB20C}" destId="{8468E26D-63D0-CF41-A3F3-51BFC8C267D5}" srcOrd="0" destOrd="0" presId="urn:microsoft.com/office/officeart/2008/layout/PictureStrips"/>
    <dgm:cxn modelId="{A2120C1B-B14E-2E46-B2B1-8E21BBBAACA5}" type="presOf" srcId="{BD5F0378-2670-E64E-BF29-5C31A586A336}" destId="{0EE94F6D-CF4C-F24A-B155-8CC04D8822CF}" srcOrd="0" destOrd="0" presId="urn:microsoft.com/office/officeart/2008/layout/PictureStrips"/>
    <dgm:cxn modelId="{DA0AB143-32B0-5946-AB64-EFF4AE80AC5C}" srcId="{BD5F0378-2670-E64E-BF29-5C31A586A336}" destId="{89A28A14-0F2C-4747-9D25-DA98D81DB20C}" srcOrd="0" destOrd="0" parTransId="{21A8F61F-3774-D141-9CEA-1E719557FEEE}" sibTransId="{1C3F6A68-D586-A04A-A270-FAF77702CA55}"/>
    <dgm:cxn modelId="{D3F69E76-9CFB-A943-A766-834CAB6D09C6}" type="presOf" srcId="{A95B6581-19F8-B647-8641-1FE45DA18B3E}" destId="{A1944B16-8AA9-0C43-A409-808A7C377EFA}" srcOrd="0" destOrd="0" presId="urn:microsoft.com/office/officeart/2008/layout/PictureStrips"/>
    <dgm:cxn modelId="{9A8DC29C-3580-F843-AD23-83BA2A38DDDB}" type="presOf" srcId="{C8B2F653-A625-9C41-8DC9-48D2EB21C380}" destId="{70126F78-9C74-F24F-A82C-C496A8E0B28A}" srcOrd="0" destOrd="0" presId="urn:microsoft.com/office/officeart/2008/layout/PictureStrips"/>
    <dgm:cxn modelId="{DECAEC9D-7E20-3649-979B-91A22CF62E2A}" srcId="{BD5F0378-2670-E64E-BF29-5C31A586A336}" destId="{C8B2F653-A625-9C41-8DC9-48D2EB21C380}" srcOrd="1" destOrd="0" parTransId="{1EB8517E-5ABC-9D4B-BD94-17F0B963493D}" sibTransId="{2E528290-6B5D-F54B-9B00-82A74E92CBDA}"/>
    <dgm:cxn modelId="{627C5FE7-AF8B-634F-8E19-B28F2A5ADC77}" srcId="{BD5F0378-2670-E64E-BF29-5C31A586A336}" destId="{A95B6581-19F8-B647-8641-1FE45DA18B3E}" srcOrd="2" destOrd="0" parTransId="{196011A7-36E8-D347-9E1F-B26911933F27}" sibTransId="{D881638B-D729-A943-9525-5691E9713A80}"/>
    <dgm:cxn modelId="{7FFA945A-FBC7-234B-B588-BA1233B9F1AF}" type="presParOf" srcId="{0EE94F6D-CF4C-F24A-B155-8CC04D8822CF}" destId="{1EBC2DD8-C8F7-9A41-B45E-B0C9572497D3}" srcOrd="0" destOrd="0" presId="urn:microsoft.com/office/officeart/2008/layout/PictureStrips"/>
    <dgm:cxn modelId="{DCFDCD4A-E1D5-AD4E-9832-5F65BEB0F06B}" type="presParOf" srcId="{1EBC2DD8-C8F7-9A41-B45E-B0C9572497D3}" destId="{8468E26D-63D0-CF41-A3F3-51BFC8C267D5}" srcOrd="0" destOrd="0" presId="urn:microsoft.com/office/officeart/2008/layout/PictureStrips"/>
    <dgm:cxn modelId="{B25C454B-2E6B-5C45-AC72-B05A9996AA16}" type="presParOf" srcId="{1EBC2DD8-C8F7-9A41-B45E-B0C9572497D3}" destId="{96D8F717-707B-4F4D-98F8-82C8C89D8E86}" srcOrd="1" destOrd="0" presId="urn:microsoft.com/office/officeart/2008/layout/PictureStrips"/>
    <dgm:cxn modelId="{26C832A8-23EA-9A4D-AE08-9C8725F4DF12}" type="presParOf" srcId="{0EE94F6D-CF4C-F24A-B155-8CC04D8822CF}" destId="{80AC4AE8-5197-5947-93D7-27593AB5DBA8}" srcOrd="1" destOrd="0" presId="urn:microsoft.com/office/officeart/2008/layout/PictureStrips"/>
    <dgm:cxn modelId="{1D761026-FE63-2343-9D39-FC533CA9DC12}" type="presParOf" srcId="{0EE94F6D-CF4C-F24A-B155-8CC04D8822CF}" destId="{17D6FACA-CCF7-AF42-A1D2-D2D98167F791}" srcOrd="2" destOrd="0" presId="urn:microsoft.com/office/officeart/2008/layout/PictureStrips"/>
    <dgm:cxn modelId="{D68DA1BA-B667-F344-B7E9-AB9AAE09BB86}" type="presParOf" srcId="{17D6FACA-CCF7-AF42-A1D2-D2D98167F791}" destId="{70126F78-9C74-F24F-A82C-C496A8E0B28A}" srcOrd="0" destOrd="0" presId="urn:microsoft.com/office/officeart/2008/layout/PictureStrips"/>
    <dgm:cxn modelId="{B0A615E5-9C3D-654A-B4F8-592256A720E9}" type="presParOf" srcId="{17D6FACA-CCF7-AF42-A1D2-D2D98167F791}" destId="{A9EA8829-DA1C-E94F-82FC-DAE56DBB615C}" srcOrd="1" destOrd="0" presId="urn:microsoft.com/office/officeart/2008/layout/PictureStrips"/>
    <dgm:cxn modelId="{4458E5F3-ACE1-2241-9BC8-8C35506B5881}" type="presParOf" srcId="{0EE94F6D-CF4C-F24A-B155-8CC04D8822CF}" destId="{2BAB0AB1-505D-7D4B-A61C-DE97B95DE530}" srcOrd="3" destOrd="0" presId="urn:microsoft.com/office/officeart/2008/layout/PictureStrips"/>
    <dgm:cxn modelId="{7A745B07-E8B9-A34B-8A2C-DA1C910F9A30}" type="presParOf" srcId="{0EE94F6D-CF4C-F24A-B155-8CC04D8822CF}" destId="{53266A0D-CA24-C346-9364-50C6235DE172}" srcOrd="4" destOrd="0" presId="urn:microsoft.com/office/officeart/2008/layout/PictureStrips"/>
    <dgm:cxn modelId="{6264386E-593E-D043-9532-C5F7872D8D09}" type="presParOf" srcId="{53266A0D-CA24-C346-9364-50C6235DE172}" destId="{A1944B16-8AA9-0C43-A409-808A7C377EFA}" srcOrd="0" destOrd="0" presId="urn:microsoft.com/office/officeart/2008/layout/PictureStrips"/>
    <dgm:cxn modelId="{5C4D4E3E-2C57-4147-9D5D-5D208DF0CD72}" type="presParOf" srcId="{53266A0D-CA24-C346-9364-50C6235DE172}" destId="{D1E31454-8D4B-9047-9C2F-5A0B7E3720A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B56CCC-AA83-7846-A310-D0BB4D2831D5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255FF84-0030-5E4B-B8C3-575B9A0287F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Çocukların seslendirme gelişiminde yaşadıkları </a:t>
          </a:r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değişimlerin evrensel olduğu 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düşünülmektedir. </a:t>
          </a:r>
        </a:p>
      </dgm:t>
    </dgm:pt>
    <dgm:pt modelId="{03C5FCD4-93F6-8C4C-B5A7-CC46B7CA0F77}" type="parTrans" cxnId="{16727500-8D07-B949-801C-8241C0F5A646}">
      <dgm:prSet/>
      <dgm:spPr/>
      <dgm:t>
        <a:bodyPr/>
        <a:lstStyle/>
        <a:p>
          <a:endParaRPr lang="tr-TR"/>
        </a:p>
      </dgm:t>
    </dgm:pt>
    <dgm:pt modelId="{52071EC4-DB8C-FB40-8AFF-360945F5A285}" type="sibTrans" cxnId="{16727500-8D07-B949-801C-8241C0F5A646}">
      <dgm:prSet/>
      <dgm:spPr/>
      <dgm:t>
        <a:bodyPr/>
        <a:lstStyle/>
        <a:p>
          <a:endParaRPr lang="tr-TR"/>
        </a:p>
      </dgm:t>
    </dgm:pt>
    <dgm:pt modelId="{DF9E7D9E-8B79-DF47-879E-D63E6D41E66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Bebeklerin ilk 6 ayda çıkardıkları sesler </a:t>
          </a:r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anatomik yapı 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tarafından belirlenmekte ve seslerde herhangi bir dilbilgisi kuralı aranmamaktadır.</a:t>
          </a:r>
        </a:p>
      </dgm:t>
    </dgm:pt>
    <dgm:pt modelId="{436A26B7-6669-3741-B95F-5DCB18CCE57C}" type="parTrans" cxnId="{7AF58EC8-DECD-1147-A3BE-79C4E8EBE398}">
      <dgm:prSet/>
      <dgm:spPr/>
      <dgm:t>
        <a:bodyPr/>
        <a:lstStyle/>
        <a:p>
          <a:endParaRPr lang="tr-TR"/>
        </a:p>
      </dgm:t>
    </dgm:pt>
    <dgm:pt modelId="{96AE3EBF-102A-9A40-B95C-ECD130CE5A27}" type="sibTrans" cxnId="{7AF58EC8-DECD-1147-A3BE-79C4E8EBE398}">
      <dgm:prSet/>
      <dgm:spPr/>
      <dgm:t>
        <a:bodyPr/>
        <a:lstStyle/>
        <a:p>
          <a:endParaRPr lang="tr-TR"/>
        </a:p>
      </dgm:t>
    </dgm:pt>
    <dgm:pt modelId="{498B311F-E0B3-8844-8DEF-071427BB9A27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6. aydan itibaren başlayan </a:t>
          </a:r>
          <a:r>
            <a:rPr lang="tr-TR" sz="2400" b="1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babıldamalar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aşamasında ise bebeklerin seslendirmeleri </a:t>
          </a:r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belirli bir örüntü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içermektedir. </a:t>
          </a:r>
        </a:p>
      </dgm:t>
    </dgm:pt>
    <dgm:pt modelId="{F4EB0DAE-E090-4F4E-9154-A93CF6DC632F}" type="parTrans" cxnId="{66ECFE58-D06E-8145-B0DC-A5E5C3270A02}">
      <dgm:prSet/>
      <dgm:spPr/>
      <dgm:t>
        <a:bodyPr/>
        <a:lstStyle/>
        <a:p>
          <a:endParaRPr lang="tr-TR"/>
        </a:p>
      </dgm:t>
    </dgm:pt>
    <dgm:pt modelId="{40984F63-08F1-8844-BE7C-F09A8B69B687}" type="sibTrans" cxnId="{66ECFE58-D06E-8145-B0DC-A5E5C3270A02}">
      <dgm:prSet/>
      <dgm:spPr/>
      <dgm:t>
        <a:bodyPr/>
        <a:lstStyle/>
        <a:p>
          <a:endParaRPr lang="tr-TR"/>
        </a:p>
      </dgm:t>
    </dgm:pt>
    <dgm:pt modelId="{EFC5E7CF-0A46-2743-B568-0B104E2F9FB1}" type="pres">
      <dgm:prSet presAssocID="{BFB56CCC-AA83-7846-A310-D0BB4D2831D5}" presName="diagram" presStyleCnt="0">
        <dgm:presLayoutVars>
          <dgm:dir/>
          <dgm:resizeHandles val="exact"/>
        </dgm:presLayoutVars>
      </dgm:prSet>
      <dgm:spPr/>
    </dgm:pt>
    <dgm:pt modelId="{3A3C2AF4-D50E-0844-B91B-12F887BC2F1F}" type="pres">
      <dgm:prSet presAssocID="{2255FF84-0030-5E4B-B8C3-575B9A0287FC}" presName="node" presStyleLbl="node1" presStyleIdx="0" presStyleCnt="3" custScaleY="144617">
        <dgm:presLayoutVars>
          <dgm:bulletEnabled val="1"/>
        </dgm:presLayoutVars>
      </dgm:prSet>
      <dgm:spPr/>
    </dgm:pt>
    <dgm:pt modelId="{AF50A566-B09A-994C-99BF-65E3FAF48E9A}" type="pres">
      <dgm:prSet presAssocID="{52071EC4-DB8C-FB40-8AFF-360945F5A285}" presName="sibTrans" presStyleCnt="0"/>
      <dgm:spPr/>
    </dgm:pt>
    <dgm:pt modelId="{263446BB-9A60-5D44-8FA2-C29DE11418C6}" type="pres">
      <dgm:prSet presAssocID="{DF9E7D9E-8B79-DF47-879E-D63E6D41E66C}" presName="node" presStyleLbl="node1" presStyleIdx="1" presStyleCnt="3" custScaleY="144617">
        <dgm:presLayoutVars>
          <dgm:bulletEnabled val="1"/>
        </dgm:presLayoutVars>
      </dgm:prSet>
      <dgm:spPr/>
    </dgm:pt>
    <dgm:pt modelId="{25FD82FA-0CCA-CC49-9D11-6B0C420C8E22}" type="pres">
      <dgm:prSet presAssocID="{96AE3EBF-102A-9A40-B95C-ECD130CE5A27}" presName="sibTrans" presStyleCnt="0"/>
      <dgm:spPr/>
    </dgm:pt>
    <dgm:pt modelId="{425BF3EE-5D42-8948-A134-09A2644D8F6D}" type="pres">
      <dgm:prSet presAssocID="{498B311F-E0B3-8844-8DEF-071427BB9A27}" presName="node" presStyleLbl="node1" presStyleIdx="2" presStyleCnt="3" custScaleY="144617">
        <dgm:presLayoutVars>
          <dgm:bulletEnabled val="1"/>
        </dgm:presLayoutVars>
      </dgm:prSet>
      <dgm:spPr/>
    </dgm:pt>
  </dgm:ptLst>
  <dgm:cxnLst>
    <dgm:cxn modelId="{16727500-8D07-B949-801C-8241C0F5A646}" srcId="{BFB56CCC-AA83-7846-A310-D0BB4D2831D5}" destId="{2255FF84-0030-5E4B-B8C3-575B9A0287FC}" srcOrd="0" destOrd="0" parTransId="{03C5FCD4-93F6-8C4C-B5A7-CC46B7CA0F77}" sibTransId="{52071EC4-DB8C-FB40-8AFF-360945F5A285}"/>
    <dgm:cxn modelId="{0E677C27-4B81-2F4A-AD0B-081E2D879792}" type="presOf" srcId="{498B311F-E0B3-8844-8DEF-071427BB9A27}" destId="{425BF3EE-5D42-8948-A134-09A2644D8F6D}" srcOrd="0" destOrd="0" presId="urn:microsoft.com/office/officeart/2005/8/layout/default"/>
    <dgm:cxn modelId="{66ECFE58-D06E-8145-B0DC-A5E5C3270A02}" srcId="{BFB56CCC-AA83-7846-A310-D0BB4D2831D5}" destId="{498B311F-E0B3-8844-8DEF-071427BB9A27}" srcOrd="2" destOrd="0" parTransId="{F4EB0DAE-E090-4F4E-9154-A93CF6DC632F}" sibTransId="{40984F63-08F1-8844-BE7C-F09A8B69B687}"/>
    <dgm:cxn modelId="{B27B1DAB-936B-3141-99E6-8526DCBEBEB2}" type="presOf" srcId="{BFB56CCC-AA83-7846-A310-D0BB4D2831D5}" destId="{EFC5E7CF-0A46-2743-B568-0B104E2F9FB1}" srcOrd="0" destOrd="0" presId="urn:microsoft.com/office/officeart/2005/8/layout/default"/>
    <dgm:cxn modelId="{A77F2CAD-7A63-A746-ACDC-94A117EEA72A}" type="presOf" srcId="{2255FF84-0030-5E4B-B8C3-575B9A0287FC}" destId="{3A3C2AF4-D50E-0844-B91B-12F887BC2F1F}" srcOrd="0" destOrd="0" presId="urn:microsoft.com/office/officeart/2005/8/layout/default"/>
    <dgm:cxn modelId="{7AF58EC8-DECD-1147-A3BE-79C4E8EBE398}" srcId="{BFB56CCC-AA83-7846-A310-D0BB4D2831D5}" destId="{DF9E7D9E-8B79-DF47-879E-D63E6D41E66C}" srcOrd="1" destOrd="0" parTransId="{436A26B7-6669-3741-B95F-5DCB18CCE57C}" sibTransId="{96AE3EBF-102A-9A40-B95C-ECD130CE5A27}"/>
    <dgm:cxn modelId="{4FB327FF-4845-4A41-AE8B-CBB911C20F13}" type="presOf" srcId="{DF9E7D9E-8B79-DF47-879E-D63E6D41E66C}" destId="{263446BB-9A60-5D44-8FA2-C29DE11418C6}" srcOrd="0" destOrd="0" presId="urn:microsoft.com/office/officeart/2005/8/layout/default"/>
    <dgm:cxn modelId="{78B86833-421C-3147-9ED2-A83DF0EEF339}" type="presParOf" srcId="{EFC5E7CF-0A46-2743-B568-0B104E2F9FB1}" destId="{3A3C2AF4-D50E-0844-B91B-12F887BC2F1F}" srcOrd="0" destOrd="0" presId="urn:microsoft.com/office/officeart/2005/8/layout/default"/>
    <dgm:cxn modelId="{7217E2CA-0CE0-D647-928A-4AC536C01796}" type="presParOf" srcId="{EFC5E7CF-0A46-2743-B568-0B104E2F9FB1}" destId="{AF50A566-B09A-994C-99BF-65E3FAF48E9A}" srcOrd="1" destOrd="0" presId="urn:microsoft.com/office/officeart/2005/8/layout/default"/>
    <dgm:cxn modelId="{1351AC5A-47DF-9A4D-9F86-77BD1663227F}" type="presParOf" srcId="{EFC5E7CF-0A46-2743-B568-0B104E2F9FB1}" destId="{263446BB-9A60-5D44-8FA2-C29DE11418C6}" srcOrd="2" destOrd="0" presId="urn:microsoft.com/office/officeart/2005/8/layout/default"/>
    <dgm:cxn modelId="{8E8CB9E9-5C94-0E43-9476-DE97B8DA3F71}" type="presParOf" srcId="{EFC5E7CF-0A46-2743-B568-0B104E2F9FB1}" destId="{25FD82FA-0CCA-CC49-9D11-6B0C420C8E22}" srcOrd="3" destOrd="0" presId="urn:microsoft.com/office/officeart/2005/8/layout/default"/>
    <dgm:cxn modelId="{CB8CAC38-3204-DB45-BAC5-F228AE83737C}" type="presParOf" srcId="{EFC5E7CF-0A46-2743-B568-0B104E2F9FB1}" destId="{425BF3EE-5D42-8948-A134-09A2644D8F6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D5F0378-2670-E64E-BF29-5C31A586A336}" type="doc">
      <dgm:prSet loTypeId="urn:microsoft.com/office/officeart/2008/layout/PictureStrips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9A28A14-0F2C-4747-9D25-DA98D81DB20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Elleri, parmakları, kolları, yüz ifadelerini kullanarak iletişim amacıyla üretilen eylemler. </a:t>
          </a:r>
        </a:p>
      </dgm:t>
    </dgm:pt>
    <dgm:pt modelId="{21A8F61F-3774-D141-9CEA-1E719557FEEE}" type="par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C3F6A68-D586-A04A-A270-FAF77702CA55}" type="sib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B2F653-A625-9C41-8DC9-48D2EB21C38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eylemin iletişim amaçlı jest olabilmesi için sosyal partnere yönelik olması gerekir. </a:t>
          </a:r>
        </a:p>
      </dgm:t>
    </dgm:pt>
    <dgm:pt modelId="{1EB8517E-5ABC-9D4B-BD94-17F0B963493D}" type="par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528290-6B5D-F54B-9B00-82A74E92CBDA}" type="sib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5B6581-19F8-B647-8641-1FE45DA18B3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 yaklaşık 6-10. ay arasında kazanılmaktadır. </a:t>
          </a:r>
        </a:p>
      </dgm:t>
    </dgm:pt>
    <dgm:pt modelId="{196011A7-36E8-D347-9E1F-B26911933F27}" type="par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81638B-D729-A943-9525-5691E9713A80}" type="sib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E94F6D-CF4C-F24A-B155-8CC04D8822CF}" type="pres">
      <dgm:prSet presAssocID="{BD5F0378-2670-E64E-BF29-5C31A586A336}" presName="Name0" presStyleCnt="0">
        <dgm:presLayoutVars>
          <dgm:dir/>
          <dgm:resizeHandles val="exact"/>
        </dgm:presLayoutVars>
      </dgm:prSet>
      <dgm:spPr/>
    </dgm:pt>
    <dgm:pt modelId="{1EBC2DD8-C8F7-9A41-B45E-B0C9572497D3}" type="pres">
      <dgm:prSet presAssocID="{89A28A14-0F2C-4747-9D25-DA98D81DB20C}" presName="composite" presStyleCnt="0"/>
      <dgm:spPr/>
    </dgm:pt>
    <dgm:pt modelId="{8468E26D-63D0-CF41-A3F3-51BFC8C267D5}" type="pres">
      <dgm:prSet presAssocID="{89A28A14-0F2C-4747-9D25-DA98D81DB20C}" presName="rect1" presStyleLbl="trAlignAcc1" presStyleIdx="0" presStyleCnt="3">
        <dgm:presLayoutVars>
          <dgm:bulletEnabled val="1"/>
        </dgm:presLayoutVars>
      </dgm:prSet>
      <dgm:spPr/>
    </dgm:pt>
    <dgm:pt modelId="{96D8F717-707B-4F4D-98F8-82C8C89D8E86}" type="pres">
      <dgm:prSet presAssocID="{89A28A14-0F2C-4747-9D25-DA98D81DB20C}" presName="rect2" presStyleLbl="fgImgPlace1" presStyleIdx="0" presStyleCnt="3"/>
      <dgm:spPr/>
    </dgm:pt>
    <dgm:pt modelId="{80AC4AE8-5197-5947-93D7-27593AB5DBA8}" type="pres">
      <dgm:prSet presAssocID="{1C3F6A68-D586-A04A-A270-FAF77702CA55}" presName="sibTrans" presStyleCnt="0"/>
      <dgm:spPr/>
    </dgm:pt>
    <dgm:pt modelId="{17D6FACA-CCF7-AF42-A1D2-D2D98167F791}" type="pres">
      <dgm:prSet presAssocID="{C8B2F653-A625-9C41-8DC9-48D2EB21C380}" presName="composite" presStyleCnt="0"/>
      <dgm:spPr/>
    </dgm:pt>
    <dgm:pt modelId="{70126F78-9C74-F24F-A82C-C496A8E0B28A}" type="pres">
      <dgm:prSet presAssocID="{C8B2F653-A625-9C41-8DC9-48D2EB21C380}" presName="rect1" presStyleLbl="trAlignAcc1" presStyleIdx="1" presStyleCnt="3">
        <dgm:presLayoutVars>
          <dgm:bulletEnabled val="1"/>
        </dgm:presLayoutVars>
      </dgm:prSet>
      <dgm:spPr/>
    </dgm:pt>
    <dgm:pt modelId="{A9EA8829-DA1C-E94F-82FC-DAE56DBB615C}" type="pres">
      <dgm:prSet presAssocID="{C8B2F653-A625-9C41-8DC9-48D2EB21C380}" presName="rect2" presStyleLbl="fgImgPlace1" presStyleIdx="1" presStyleCnt="3"/>
      <dgm:spPr/>
    </dgm:pt>
    <dgm:pt modelId="{2BAB0AB1-505D-7D4B-A61C-DE97B95DE530}" type="pres">
      <dgm:prSet presAssocID="{2E528290-6B5D-F54B-9B00-82A74E92CBDA}" presName="sibTrans" presStyleCnt="0"/>
      <dgm:spPr/>
    </dgm:pt>
    <dgm:pt modelId="{53266A0D-CA24-C346-9364-50C6235DE172}" type="pres">
      <dgm:prSet presAssocID="{A95B6581-19F8-B647-8641-1FE45DA18B3E}" presName="composite" presStyleCnt="0"/>
      <dgm:spPr/>
    </dgm:pt>
    <dgm:pt modelId="{A1944B16-8AA9-0C43-A409-808A7C377EFA}" type="pres">
      <dgm:prSet presAssocID="{A95B6581-19F8-B647-8641-1FE45DA18B3E}" presName="rect1" presStyleLbl="trAlignAcc1" presStyleIdx="2" presStyleCnt="3">
        <dgm:presLayoutVars>
          <dgm:bulletEnabled val="1"/>
        </dgm:presLayoutVars>
      </dgm:prSet>
      <dgm:spPr/>
    </dgm:pt>
    <dgm:pt modelId="{D1E31454-8D4B-9047-9C2F-5A0B7E3720AB}" type="pres">
      <dgm:prSet presAssocID="{A95B6581-19F8-B647-8641-1FE45DA18B3E}" presName="rect2" presStyleLbl="fgImgPlace1" presStyleIdx="2" presStyleCnt="3"/>
      <dgm:spPr/>
    </dgm:pt>
  </dgm:ptLst>
  <dgm:cxnLst>
    <dgm:cxn modelId="{C0BB2F0C-DE89-3C47-BD0F-931FE1A982CB}" type="presOf" srcId="{89A28A14-0F2C-4747-9D25-DA98D81DB20C}" destId="{8468E26D-63D0-CF41-A3F3-51BFC8C267D5}" srcOrd="0" destOrd="0" presId="urn:microsoft.com/office/officeart/2008/layout/PictureStrips"/>
    <dgm:cxn modelId="{A2120C1B-B14E-2E46-B2B1-8E21BBBAACA5}" type="presOf" srcId="{BD5F0378-2670-E64E-BF29-5C31A586A336}" destId="{0EE94F6D-CF4C-F24A-B155-8CC04D8822CF}" srcOrd="0" destOrd="0" presId="urn:microsoft.com/office/officeart/2008/layout/PictureStrips"/>
    <dgm:cxn modelId="{DA0AB143-32B0-5946-AB64-EFF4AE80AC5C}" srcId="{BD5F0378-2670-E64E-BF29-5C31A586A336}" destId="{89A28A14-0F2C-4747-9D25-DA98D81DB20C}" srcOrd="0" destOrd="0" parTransId="{21A8F61F-3774-D141-9CEA-1E719557FEEE}" sibTransId="{1C3F6A68-D586-A04A-A270-FAF77702CA55}"/>
    <dgm:cxn modelId="{D3F69E76-9CFB-A943-A766-834CAB6D09C6}" type="presOf" srcId="{A95B6581-19F8-B647-8641-1FE45DA18B3E}" destId="{A1944B16-8AA9-0C43-A409-808A7C377EFA}" srcOrd="0" destOrd="0" presId="urn:microsoft.com/office/officeart/2008/layout/PictureStrips"/>
    <dgm:cxn modelId="{9A8DC29C-3580-F843-AD23-83BA2A38DDDB}" type="presOf" srcId="{C8B2F653-A625-9C41-8DC9-48D2EB21C380}" destId="{70126F78-9C74-F24F-A82C-C496A8E0B28A}" srcOrd="0" destOrd="0" presId="urn:microsoft.com/office/officeart/2008/layout/PictureStrips"/>
    <dgm:cxn modelId="{DECAEC9D-7E20-3649-979B-91A22CF62E2A}" srcId="{BD5F0378-2670-E64E-BF29-5C31A586A336}" destId="{C8B2F653-A625-9C41-8DC9-48D2EB21C380}" srcOrd="1" destOrd="0" parTransId="{1EB8517E-5ABC-9D4B-BD94-17F0B963493D}" sibTransId="{2E528290-6B5D-F54B-9B00-82A74E92CBDA}"/>
    <dgm:cxn modelId="{627C5FE7-AF8B-634F-8E19-B28F2A5ADC77}" srcId="{BD5F0378-2670-E64E-BF29-5C31A586A336}" destId="{A95B6581-19F8-B647-8641-1FE45DA18B3E}" srcOrd="2" destOrd="0" parTransId="{196011A7-36E8-D347-9E1F-B26911933F27}" sibTransId="{D881638B-D729-A943-9525-5691E9713A80}"/>
    <dgm:cxn modelId="{7FFA945A-FBC7-234B-B588-BA1233B9F1AF}" type="presParOf" srcId="{0EE94F6D-CF4C-F24A-B155-8CC04D8822CF}" destId="{1EBC2DD8-C8F7-9A41-B45E-B0C9572497D3}" srcOrd="0" destOrd="0" presId="urn:microsoft.com/office/officeart/2008/layout/PictureStrips"/>
    <dgm:cxn modelId="{DCFDCD4A-E1D5-AD4E-9832-5F65BEB0F06B}" type="presParOf" srcId="{1EBC2DD8-C8F7-9A41-B45E-B0C9572497D3}" destId="{8468E26D-63D0-CF41-A3F3-51BFC8C267D5}" srcOrd="0" destOrd="0" presId="urn:microsoft.com/office/officeart/2008/layout/PictureStrips"/>
    <dgm:cxn modelId="{B25C454B-2E6B-5C45-AC72-B05A9996AA16}" type="presParOf" srcId="{1EBC2DD8-C8F7-9A41-B45E-B0C9572497D3}" destId="{96D8F717-707B-4F4D-98F8-82C8C89D8E86}" srcOrd="1" destOrd="0" presId="urn:microsoft.com/office/officeart/2008/layout/PictureStrips"/>
    <dgm:cxn modelId="{26C832A8-23EA-9A4D-AE08-9C8725F4DF12}" type="presParOf" srcId="{0EE94F6D-CF4C-F24A-B155-8CC04D8822CF}" destId="{80AC4AE8-5197-5947-93D7-27593AB5DBA8}" srcOrd="1" destOrd="0" presId="urn:microsoft.com/office/officeart/2008/layout/PictureStrips"/>
    <dgm:cxn modelId="{1D761026-FE63-2343-9D39-FC533CA9DC12}" type="presParOf" srcId="{0EE94F6D-CF4C-F24A-B155-8CC04D8822CF}" destId="{17D6FACA-CCF7-AF42-A1D2-D2D98167F791}" srcOrd="2" destOrd="0" presId="urn:microsoft.com/office/officeart/2008/layout/PictureStrips"/>
    <dgm:cxn modelId="{D68DA1BA-B667-F344-B7E9-AB9AAE09BB86}" type="presParOf" srcId="{17D6FACA-CCF7-AF42-A1D2-D2D98167F791}" destId="{70126F78-9C74-F24F-A82C-C496A8E0B28A}" srcOrd="0" destOrd="0" presId="urn:microsoft.com/office/officeart/2008/layout/PictureStrips"/>
    <dgm:cxn modelId="{B0A615E5-9C3D-654A-B4F8-592256A720E9}" type="presParOf" srcId="{17D6FACA-CCF7-AF42-A1D2-D2D98167F791}" destId="{A9EA8829-DA1C-E94F-82FC-DAE56DBB615C}" srcOrd="1" destOrd="0" presId="urn:microsoft.com/office/officeart/2008/layout/PictureStrips"/>
    <dgm:cxn modelId="{4458E5F3-ACE1-2241-9BC8-8C35506B5881}" type="presParOf" srcId="{0EE94F6D-CF4C-F24A-B155-8CC04D8822CF}" destId="{2BAB0AB1-505D-7D4B-A61C-DE97B95DE530}" srcOrd="3" destOrd="0" presId="urn:microsoft.com/office/officeart/2008/layout/PictureStrips"/>
    <dgm:cxn modelId="{7A745B07-E8B9-A34B-8A2C-DA1C910F9A30}" type="presParOf" srcId="{0EE94F6D-CF4C-F24A-B155-8CC04D8822CF}" destId="{53266A0D-CA24-C346-9364-50C6235DE172}" srcOrd="4" destOrd="0" presId="urn:microsoft.com/office/officeart/2008/layout/PictureStrips"/>
    <dgm:cxn modelId="{6264386E-593E-D043-9532-C5F7872D8D09}" type="presParOf" srcId="{53266A0D-CA24-C346-9364-50C6235DE172}" destId="{A1944B16-8AA9-0C43-A409-808A7C377EFA}" srcOrd="0" destOrd="0" presId="urn:microsoft.com/office/officeart/2008/layout/PictureStrips"/>
    <dgm:cxn modelId="{5C4D4E3E-2C57-4147-9D5D-5D208DF0CD72}" type="presParOf" srcId="{53266A0D-CA24-C346-9364-50C6235DE172}" destId="{D1E31454-8D4B-9047-9C2F-5A0B7E3720A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D5F0378-2670-E64E-BF29-5C31A586A336}" type="doc">
      <dgm:prSet loTypeId="urn:microsoft.com/office/officeart/2008/layout/PictureStrips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9A28A14-0F2C-4747-9D25-DA98D81DB20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jestler aracılığıyla </a:t>
          </a:r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olarak ifade edemedikleri 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duygularını, düşüncelerini ifade ettiğinden jestler dil edinimini kolaylaştırır. </a:t>
          </a:r>
        </a:p>
      </dgm:t>
    </dgm:pt>
    <dgm:pt modelId="{21A8F61F-3774-D141-9CEA-1E719557FEEE}" type="par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C3F6A68-D586-A04A-A270-FAF77702CA55}" type="sibTrans" cxnId="{DA0AB143-32B0-5946-AB64-EFF4AE80AC5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B2F653-A625-9C41-8DC9-48D2EB21C38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 yeterliliği sözcük gelişimine katkı sağladığı düşünülmektedir. </a:t>
          </a:r>
          <a:r>
            <a:rPr lang="tr-TR" sz="24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 olarak jestler kazanıldığından sözcüklerin kazanımına alt yapı oluşturmaktadır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gm:t>
    </dgm:pt>
    <dgm:pt modelId="{1EB8517E-5ABC-9D4B-BD94-17F0B963493D}" type="par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528290-6B5D-F54B-9B00-82A74E92CBDA}" type="sibTrans" cxnId="{DECAEC9D-7E20-3649-979B-91A22CF62E2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5B6581-19F8-B647-8641-1FE45DA18B3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 ve dil arasındaki ilişkide ebeveynlerin </a:t>
          </a:r>
          <a:r>
            <a:rPr lang="tr-TR" sz="24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yanıtlayıcılığı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son derece önemlidir. </a:t>
          </a:r>
        </a:p>
      </dgm:t>
    </dgm:pt>
    <dgm:pt modelId="{196011A7-36E8-D347-9E1F-B26911933F27}" type="par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81638B-D729-A943-9525-5691E9713A80}" type="sibTrans" cxnId="{627C5FE7-AF8B-634F-8E19-B28F2A5ADC7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E94F6D-CF4C-F24A-B155-8CC04D8822CF}" type="pres">
      <dgm:prSet presAssocID="{BD5F0378-2670-E64E-BF29-5C31A586A336}" presName="Name0" presStyleCnt="0">
        <dgm:presLayoutVars>
          <dgm:dir/>
          <dgm:resizeHandles val="exact"/>
        </dgm:presLayoutVars>
      </dgm:prSet>
      <dgm:spPr/>
    </dgm:pt>
    <dgm:pt modelId="{1EBC2DD8-C8F7-9A41-B45E-B0C9572497D3}" type="pres">
      <dgm:prSet presAssocID="{89A28A14-0F2C-4747-9D25-DA98D81DB20C}" presName="composite" presStyleCnt="0"/>
      <dgm:spPr/>
    </dgm:pt>
    <dgm:pt modelId="{8468E26D-63D0-CF41-A3F3-51BFC8C267D5}" type="pres">
      <dgm:prSet presAssocID="{89A28A14-0F2C-4747-9D25-DA98D81DB20C}" presName="rect1" presStyleLbl="trAlignAcc1" presStyleIdx="0" presStyleCnt="3">
        <dgm:presLayoutVars>
          <dgm:bulletEnabled val="1"/>
        </dgm:presLayoutVars>
      </dgm:prSet>
      <dgm:spPr/>
    </dgm:pt>
    <dgm:pt modelId="{96D8F717-707B-4F4D-98F8-82C8C89D8E86}" type="pres">
      <dgm:prSet presAssocID="{89A28A14-0F2C-4747-9D25-DA98D81DB20C}" presName="rect2" presStyleLbl="fgImgPlace1" presStyleIdx="0" presStyleCnt="3"/>
      <dgm:spPr/>
    </dgm:pt>
    <dgm:pt modelId="{80AC4AE8-5197-5947-93D7-27593AB5DBA8}" type="pres">
      <dgm:prSet presAssocID="{1C3F6A68-D586-A04A-A270-FAF77702CA55}" presName="sibTrans" presStyleCnt="0"/>
      <dgm:spPr/>
    </dgm:pt>
    <dgm:pt modelId="{17D6FACA-CCF7-AF42-A1D2-D2D98167F791}" type="pres">
      <dgm:prSet presAssocID="{C8B2F653-A625-9C41-8DC9-48D2EB21C380}" presName="composite" presStyleCnt="0"/>
      <dgm:spPr/>
    </dgm:pt>
    <dgm:pt modelId="{70126F78-9C74-F24F-A82C-C496A8E0B28A}" type="pres">
      <dgm:prSet presAssocID="{C8B2F653-A625-9C41-8DC9-48D2EB21C380}" presName="rect1" presStyleLbl="trAlignAcc1" presStyleIdx="1" presStyleCnt="3">
        <dgm:presLayoutVars>
          <dgm:bulletEnabled val="1"/>
        </dgm:presLayoutVars>
      </dgm:prSet>
      <dgm:spPr/>
    </dgm:pt>
    <dgm:pt modelId="{A9EA8829-DA1C-E94F-82FC-DAE56DBB615C}" type="pres">
      <dgm:prSet presAssocID="{C8B2F653-A625-9C41-8DC9-48D2EB21C380}" presName="rect2" presStyleLbl="fgImgPlace1" presStyleIdx="1" presStyleCnt="3"/>
      <dgm:spPr/>
    </dgm:pt>
    <dgm:pt modelId="{2BAB0AB1-505D-7D4B-A61C-DE97B95DE530}" type="pres">
      <dgm:prSet presAssocID="{2E528290-6B5D-F54B-9B00-82A74E92CBDA}" presName="sibTrans" presStyleCnt="0"/>
      <dgm:spPr/>
    </dgm:pt>
    <dgm:pt modelId="{53266A0D-CA24-C346-9364-50C6235DE172}" type="pres">
      <dgm:prSet presAssocID="{A95B6581-19F8-B647-8641-1FE45DA18B3E}" presName="composite" presStyleCnt="0"/>
      <dgm:spPr/>
    </dgm:pt>
    <dgm:pt modelId="{A1944B16-8AA9-0C43-A409-808A7C377EFA}" type="pres">
      <dgm:prSet presAssocID="{A95B6581-19F8-B647-8641-1FE45DA18B3E}" presName="rect1" presStyleLbl="trAlignAcc1" presStyleIdx="2" presStyleCnt="3">
        <dgm:presLayoutVars>
          <dgm:bulletEnabled val="1"/>
        </dgm:presLayoutVars>
      </dgm:prSet>
      <dgm:spPr/>
    </dgm:pt>
    <dgm:pt modelId="{D1E31454-8D4B-9047-9C2F-5A0B7E3720AB}" type="pres">
      <dgm:prSet presAssocID="{A95B6581-19F8-B647-8641-1FE45DA18B3E}" presName="rect2" presStyleLbl="fgImgPlace1" presStyleIdx="2" presStyleCnt="3"/>
      <dgm:spPr/>
    </dgm:pt>
  </dgm:ptLst>
  <dgm:cxnLst>
    <dgm:cxn modelId="{C0BB2F0C-DE89-3C47-BD0F-931FE1A982CB}" type="presOf" srcId="{89A28A14-0F2C-4747-9D25-DA98D81DB20C}" destId="{8468E26D-63D0-CF41-A3F3-51BFC8C267D5}" srcOrd="0" destOrd="0" presId="urn:microsoft.com/office/officeart/2008/layout/PictureStrips"/>
    <dgm:cxn modelId="{A2120C1B-B14E-2E46-B2B1-8E21BBBAACA5}" type="presOf" srcId="{BD5F0378-2670-E64E-BF29-5C31A586A336}" destId="{0EE94F6D-CF4C-F24A-B155-8CC04D8822CF}" srcOrd="0" destOrd="0" presId="urn:microsoft.com/office/officeart/2008/layout/PictureStrips"/>
    <dgm:cxn modelId="{DA0AB143-32B0-5946-AB64-EFF4AE80AC5C}" srcId="{BD5F0378-2670-E64E-BF29-5C31A586A336}" destId="{89A28A14-0F2C-4747-9D25-DA98D81DB20C}" srcOrd="0" destOrd="0" parTransId="{21A8F61F-3774-D141-9CEA-1E719557FEEE}" sibTransId="{1C3F6A68-D586-A04A-A270-FAF77702CA55}"/>
    <dgm:cxn modelId="{D3F69E76-9CFB-A943-A766-834CAB6D09C6}" type="presOf" srcId="{A95B6581-19F8-B647-8641-1FE45DA18B3E}" destId="{A1944B16-8AA9-0C43-A409-808A7C377EFA}" srcOrd="0" destOrd="0" presId="urn:microsoft.com/office/officeart/2008/layout/PictureStrips"/>
    <dgm:cxn modelId="{9A8DC29C-3580-F843-AD23-83BA2A38DDDB}" type="presOf" srcId="{C8B2F653-A625-9C41-8DC9-48D2EB21C380}" destId="{70126F78-9C74-F24F-A82C-C496A8E0B28A}" srcOrd="0" destOrd="0" presId="urn:microsoft.com/office/officeart/2008/layout/PictureStrips"/>
    <dgm:cxn modelId="{DECAEC9D-7E20-3649-979B-91A22CF62E2A}" srcId="{BD5F0378-2670-E64E-BF29-5C31A586A336}" destId="{C8B2F653-A625-9C41-8DC9-48D2EB21C380}" srcOrd="1" destOrd="0" parTransId="{1EB8517E-5ABC-9D4B-BD94-17F0B963493D}" sibTransId="{2E528290-6B5D-F54B-9B00-82A74E92CBDA}"/>
    <dgm:cxn modelId="{627C5FE7-AF8B-634F-8E19-B28F2A5ADC77}" srcId="{BD5F0378-2670-E64E-BF29-5C31A586A336}" destId="{A95B6581-19F8-B647-8641-1FE45DA18B3E}" srcOrd="2" destOrd="0" parTransId="{196011A7-36E8-D347-9E1F-B26911933F27}" sibTransId="{D881638B-D729-A943-9525-5691E9713A80}"/>
    <dgm:cxn modelId="{7FFA945A-FBC7-234B-B588-BA1233B9F1AF}" type="presParOf" srcId="{0EE94F6D-CF4C-F24A-B155-8CC04D8822CF}" destId="{1EBC2DD8-C8F7-9A41-B45E-B0C9572497D3}" srcOrd="0" destOrd="0" presId="urn:microsoft.com/office/officeart/2008/layout/PictureStrips"/>
    <dgm:cxn modelId="{DCFDCD4A-E1D5-AD4E-9832-5F65BEB0F06B}" type="presParOf" srcId="{1EBC2DD8-C8F7-9A41-B45E-B0C9572497D3}" destId="{8468E26D-63D0-CF41-A3F3-51BFC8C267D5}" srcOrd="0" destOrd="0" presId="urn:microsoft.com/office/officeart/2008/layout/PictureStrips"/>
    <dgm:cxn modelId="{B25C454B-2E6B-5C45-AC72-B05A9996AA16}" type="presParOf" srcId="{1EBC2DD8-C8F7-9A41-B45E-B0C9572497D3}" destId="{96D8F717-707B-4F4D-98F8-82C8C89D8E86}" srcOrd="1" destOrd="0" presId="urn:microsoft.com/office/officeart/2008/layout/PictureStrips"/>
    <dgm:cxn modelId="{26C832A8-23EA-9A4D-AE08-9C8725F4DF12}" type="presParOf" srcId="{0EE94F6D-CF4C-F24A-B155-8CC04D8822CF}" destId="{80AC4AE8-5197-5947-93D7-27593AB5DBA8}" srcOrd="1" destOrd="0" presId="urn:microsoft.com/office/officeart/2008/layout/PictureStrips"/>
    <dgm:cxn modelId="{1D761026-FE63-2343-9D39-FC533CA9DC12}" type="presParOf" srcId="{0EE94F6D-CF4C-F24A-B155-8CC04D8822CF}" destId="{17D6FACA-CCF7-AF42-A1D2-D2D98167F791}" srcOrd="2" destOrd="0" presId="urn:microsoft.com/office/officeart/2008/layout/PictureStrips"/>
    <dgm:cxn modelId="{D68DA1BA-B667-F344-B7E9-AB9AAE09BB86}" type="presParOf" srcId="{17D6FACA-CCF7-AF42-A1D2-D2D98167F791}" destId="{70126F78-9C74-F24F-A82C-C496A8E0B28A}" srcOrd="0" destOrd="0" presId="urn:microsoft.com/office/officeart/2008/layout/PictureStrips"/>
    <dgm:cxn modelId="{B0A615E5-9C3D-654A-B4F8-592256A720E9}" type="presParOf" srcId="{17D6FACA-CCF7-AF42-A1D2-D2D98167F791}" destId="{A9EA8829-DA1C-E94F-82FC-DAE56DBB615C}" srcOrd="1" destOrd="0" presId="urn:microsoft.com/office/officeart/2008/layout/PictureStrips"/>
    <dgm:cxn modelId="{4458E5F3-ACE1-2241-9BC8-8C35506B5881}" type="presParOf" srcId="{0EE94F6D-CF4C-F24A-B155-8CC04D8822CF}" destId="{2BAB0AB1-505D-7D4B-A61C-DE97B95DE530}" srcOrd="3" destOrd="0" presId="urn:microsoft.com/office/officeart/2008/layout/PictureStrips"/>
    <dgm:cxn modelId="{7A745B07-E8B9-A34B-8A2C-DA1C910F9A30}" type="presParOf" srcId="{0EE94F6D-CF4C-F24A-B155-8CC04D8822CF}" destId="{53266A0D-CA24-C346-9364-50C6235DE172}" srcOrd="4" destOrd="0" presId="urn:microsoft.com/office/officeart/2008/layout/PictureStrips"/>
    <dgm:cxn modelId="{6264386E-593E-D043-9532-C5F7872D8D09}" type="presParOf" srcId="{53266A0D-CA24-C346-9364-50C6235DE172}" destId="{A1944B16-8AA9-0C43-A409-808A7C377EFA}" srcOrd="0" destOrd="0" presId="urn:microsoft.com/office/officeart/2008/layout/PictureStrips"/>
    <dgm:cxn modelId="{5C4D4E3E-2C57-4147-9D5D-5D208DF0CD72}" type="presParOf" srcId="{53266A0D-CA24-C346-9364-50C6235DE172}" destId="{D1E31454-8D4B-9047-9C2F-5A0B7E3720A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358D1BA-6EC2-8145-A97C-908DD8E25EB9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67EBD964-E55A-5F4F-9042-83DDCE766D6B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Gözlenen davranışın kopyalanmasıdır. </a:t>
          </a:r>
        </a:p>
      </dgm:t>
    </dgm:pt>
    <dgm:pt modelId="{437DC0DF-5343-3242-A1EF-583A9FF9E5C3}" type="parTrans" cxnId="{CAD42DCB-5E1B-3D44-9072-5EABC2ED3227}">
      <dgm:prSet/>
      <dgm:spPr/>
      <dgm:t>
        <a:bodyPr/>
        <a:lstStyle/>
        <a:p>
          <a:endParaRPr lang="tr-TR"/>
        </a:p>
      </dgm:t>
    </dgm:pt>
    <dgm:pt modelId="{28E8A8DA-2207-0243-B265-E06D615246FD}" type="sibTrans" cxnId="{CAD42DCB-5E1B-3D44-9072-5EABC2ED3227}">
      <dgm:prSet/>
      <dgm:spPr/>
      <dgm:t>
        <a:bodyPr/>
        <a:lstStyle/>
        <a:p>
          <a:endParaRPr lang="tr-TR"/>
        </a:p>
      </dgm:t>
    </dgm:pt>
    <dgm:pt modelId="{6641275D-1DF7-9049-BDC2-868815467AC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Erken dönemde çevreyi öğrenmek ve yeni becerilerde ustalaşmak için önemlidir. </a:t>
          </a:r>
        </a:p>
      </dgm:t>
    </dgm:pt>
    <dgm:pt modelId="{2AF0D26E-7B33-BD4F-B431-52A026823A8D}" type="parTrans" cxnId="{4503EC6C-0B79-F345-B4B2-A06BD1876B57}">
      <dgm:prSet/>
      <dgm:spPr/>
      <dgm:t>
        <a:bodyPr/>
        <a:lstStyle/>
        <a:p>
          <a:endParaRPr lang="tr-TR"/>
        </a:p>
      </dgm:t>
    </dgm:pt>
    <dgm:pt modelId="{91680AD1-9FEE-134D-8BC1-8A3BCAFCC57D}" type="sibTrans" cxnId="{4503EC6C-0B79-F345-B4B2-A06BD1876B57}">
      <dgm:prSet/>
      <dgm:spPr/>
      <dgm:t>
        <a:bodyPr/>
        <a:lstStyle/>
        <a:p>
          <a:endParaRPr lang="tr-TR"/>
        </a:p>
      </dgm:t>
    </dgm:pt>
    <dgm:pt modelId="{71A233D1-AA37-E341-9C0B-113E889FBD5F}" type="pres">
      <dgm:prSet presAssocID="{3358D1BA-6EC2-8145-A97C-908DD8E25EB9}" presName="diagram" presStyleCnt="0">
        <dgm:presLayoutVars>
          <dgm:dir/>
          <dgm:resizeHandles val="exact"/>
        </dgm:presLayoutVars>
      </dgm:prSet>
      <dgm:spPr/>
    </dgm:pt>
    <dgm:pt modelId="{6FB1EF43-035E-0243-B856-C88E2151EF86}" type="pres">
      <dgm:prSet presAssocID="{67EBD964-E55A-5F4F-9042-83DDCE766D6B}" presName="node" presStyleLbl="node1" presStyleIdx="0" presStyleCnt="2">
        <dgm:presLayoutVars>
          <dgm:bulletEnabled val="1"/>
        </dgm:presLayoutVars>
      </dgm:prSet>
      <dgm:spPr/>
    </dgm:pt>
    <dgm:pt modelId="{5E1DF812-40B0-C94E-8053-3D58BE82D20B}" type="pres">
      <dgm:prSet presAssocID="{28E8A8DA-2207-0243-B265-E06D615246FD}" presName="sibTrans" presStyleCnt="0"/>
      <dgm:spPr/>
    </dgm:pt>
    <dgm:pt modelId="{644A83AC-DD76-9E4B-BFBF-4009C1E9ADF2}" type="pres">
      <dgm:prSet presAssocID="{6641275D-1DF7-9049-BDC2-868815467AC8}" presName="node" presStyleLbl="node1" presStyleIdx="1" presStyleCnt="2">
        <dgm:presLayoutVars>
          <dgm:bulletEnabled val="1"/>
        </dgm:presLayoutVars>
      </dgm:prSet>
      <dgm:spPr/>
    </dgm:pt>
  </dgm:ptLst>
  <dgm:cxnLst>
    <dgm:cxn modelId="{8CE7A53A-E951-934F-9CC3-9A3A5963761A}" type="presOf" srcId="{6641275D-1DF7-9049-BDC2-868815467AC8}" destId="{644A83AC-DD76-9E4B-BFBF-4009C1E9ADF2}" srcOrd="0" destOrd="0" presId="urn:microsoft.com/office/officeart/2005/8/layout/default"/>
    <dgm:cxn modelId="{4503EC6C-0B79-F345-B4B2-A06BD1876B57}" srcId="{3358D1BA-6EC2-8145-A97C-908DD8E25EB9}" destId="{6641275D-1DF7-9049-BDC2-868815467AC8}" srcOrd="1" destOrd="0" parTransId="{2AF0D26E-7B33-BD4F-B431-52A026823A8D}" sibTransId="{91680AD1-9FEE-134D-8BC1-8A3BCAFCC57D}"/>
    <dgm:cxn modelId="{D6D09CB6-D71C-EF40-8F01-AA0B7E0D6AAD}" type="presOf" srcId="{3358D1BA-6EC2-8145-A97C-908DD8E25EB9}" destId="{71A233D1-AA37-E341-9C0B-113E889FBD5F}" srcOrd="0" destOrd="0" presId="urn:microsoft.com/office/officeart/2005/8/layout/default"/>
    <dgm:cxn modelId="{CAD42DCB-5E1B-3D44-9072-5EABC2ED3227}" srcId="{3358D1BA-6EC2-8145-A97C-908DD8E25EB9}" destId="{67EBD964-E55A-5F4F-9042-83DDCE766D6B}" srcOrd="0" destOrd="0" parTransId="{437DC0DF-5343-3242-A1EF-583A9FF9E5C3}" sibTransId="{28E8A8DA-2207-0243-B265-E06D615246FD}"/>
    <dgm:cxn modelId="{495A32F5-B39B-5446-B4A9-03FE2BAD3343}" type="presOf" srcId="{67EBD964-E55A-5F4F-9042-83DDCE766D6B}" destId="{6FB1EF43-035E-0243-B856-C88E2151EF86}" srcOrd="0" destOrd="0" presId="urn:microsoft.com/office/officeart/2005/8/layout/default"/>
    <dgm:cxn modelId="{C908B686-D922-5949-9A57-9D3F1F7DD700}" type="presParOf" srcId="{71A233D1-AA37-E341-9C0B-113E889FBD5F}" destId="{6FB1EF43-035E-0243-B856-C88E2151EF86}" srcOrd="0" destOrd="0" presId="urn:microsoft.com/office/officeart/2005/8/layout/default"/>
    <dgm:cxn modelId="{ED33D637-300D-CE4B-A0EE-7708354774C8}" type="presParOf" srcId="{71A233D1-AA37-E341-9C0B-113E889FBD5F}" destId="{5E1DF812-40B0-C94E-8053-3D58BE82D20B}" srcOrd="1" destOrd="0" presId="urn:microsoft.com/office/officeart/2005/8/layout/default"/>
    <dgm:cxn modelId="{E66454DD-BB09-8E42-9434-C4C20BE0EE06}" type="presParOf" srcId="{71A233D1-AA37-E341-9C0B-113E889FBD5F}" destId="{644A83AC-DD76-9E4B-BFBF-4009C1E9ADF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DBAFFDD-98FA-5C46-ADE4-24A9FBE8715F}" type="doc">
      <dgm:prSet loTypeId="urn:microsoft.com/office/officeart/2009/layout/CirclePictureHierarchy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353B89A-C81A-3644-8099-4C71036BE559}">
      <dgm:prSet phldrT="[Metin]" custT="1"/>
      <dgm:spPr/>
      <dgm:t>
        <a:bodyPr/>
        <a:lstStyle/>
        <a:p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türleri</a:t>
          </a:r>
        </a:p>
      </dgm:t>
    </dgm:pt>
    <dgm:pt modelId="{3F896343-EF31-9F4C-95F5-176983505325}" type="parTrans" cxnId="{8C59DB03-FB91-0C41-833A-448FA0FEA00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B1D0C2-C493-5146-B7BA-63D2CE9EC14C}" type="sibTrans" cxnId="{8C59DB03-FB91-0C41-833A-448FA0FEA00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64F4AA-BB00-7142-B1B0-E1E8F9BF3B11}" type="asst">
      <dgm:prSet phldrT="[Metin]" custT="1"/>
      <dgm:spPr/>
      <dgm:t>
        <a:bodyPr/>
        <a:lstStyle/>
        <a:p>
          <a:pPr algn="ctr"/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Gerçekleştiği vücut bölgesine göre</a:t>
          </a:r>
        </a:p>
      </dgm:t>
    </dgm:pt>
    <dgm:pt modelId="{6141F8F3-9372-E046-A1D8-10BEF1A68DDC}" type="parTrans" cxnId="{A18CD96E-32E4-704C-B2DC-3F75EFE780AB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A341162-2F06-C348-95A2-7399C14A11DD}" type="sibTrans" cxnId="{A18CD96E-32E4-704C-B2DC-3F75EFE780AB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15EAFFB-F63A-EE45-978B-119D74156930}" type="asst">
      <dgm:prSet phldrT="[Metin]" custT="1"/>
      <dgm:spPr/>
      <dgm:t>
        <a:bodyPr/>
        <a:lstStyle/>
        <a:p>
          <a:pPr algn="ctr"/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Gerçekleşme zamanına göre</a:t>
          </a:r>
        </a:p>
      </dgm:t>
    </dgm:pt>
    <dgm:pt modelId="{174E4506-8E56-D64E-A4CA-AEB52FCF5FDA}" type="parTrans" cxnId="{8CA1559F-BCC2-D144-83E6-199E64EDE0B7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214E88-DAB0-0F4C-9DB1-2EFEB0FE76AF}" type="sibTrans" cxnId="{8CA1559F-BCC2-D144-83E6-199E64EDE0B7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D4BC8CD-3CD5-B24A-B065-BE78748FB51E}" type="asst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Nesne içeren taklit</a:t>
          </a:r>
        </a:p>
      </dgm:t>
    </dgm:pt>
    <dgm:pt modelId="{335CCB0B-829F-EE4F-814B-D4C8E216A4E6}" type="parTrans" cxnId="{B3B198C3-8C1A-5847-A955-99F81E2E68C0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C92E7A-E015-CC47-9B1B-6AC39002AC66}" type="sibTrans" cxnId="{B3B198C3-8C1A-5847-A955-99F81E2E68C0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E89D548-CDC2-8E42-8E0B-A6A02A2F93C9}" type="asst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Anında taklit</a:t>
          </a:r>
        </a:p>
      </dgm:t>
    </dgm:pt>
    <dgm:pt modelId="{B160E9F6-2C20-9746-9F3D-129AAA16640E}" type="parTrans" cxnId="{04C55130-D4D4-0644-BDD6-19C46944D33B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550C75-FD3C-4B46-971A-C84849276A4A}" type="sibTrans" cxnId="{04C55130-D4D4-0644-BDD6-19C46944D33B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59932E-4D8B-F94C-A453-E5974F766179}" type="asst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Motor taklit</a:t>
          </a:r>
        </a:p>
      </dgm:t>
    </dgm:pt>
    <dgm:pt modelId="{F52E6150-EF96-DC48-AF5C-9F697AEB6968}" type="parTrans" cxnId="{6E26867D-FBFA-5348-A805-8FE64E93FA4C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F7E9B3A-6A63-7643-9F75-4053E745E946}" type="sibTrans" cxnId="{6E26867D-FBFA-5348-A805-8FE64E93FA4C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ABAEF8-6C4F-2545-A652-B20CC133619C}" type="asst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taklidi</a:t>
          </a:r>
        </a:p>
      </dgm:t>
    </dgm:pt>
    <dgm:pt modelId="{B314068B-0367-CC47-9B1D-E2181F0C9A0D}" type="parTrans" cxnId="{36342F69-95C0-F74F-AAF9-A307D2B37034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303D8A0-4F79-D84E-81B0-9CC84FDBBD76}" type="sibTrans" cxnId="{36342F69-95C0-F74F-AAF9-A307D2B37034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0385E3-B1B0-2346-AD44-9FD8504D6869}" type="asst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Gecikmeli taklit</a:t>
          </a:r>
        </a:p>
      </dgm:t>
    </dgm:pt>
    <dgm:pt modelId="{2086FB78-5A55-3E44-B342-1EEF2F7273ED}" type="parTrans" cxnId="{41A42012-FDA6-5043-ADFD-07D0CE927432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6F4AC6-E4ED-574B-A579-91F5F2006A96}" type="sibTrans" cxnId="{41A42012-FDA6-5043-ADFD-07D0CE927432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3678176-9654-D84C-8492-68427A86C1A7}" type="pres">
      <dgm:prSet presAssocID="{ADBAFFDD-98FA-5C46-ADE4-24A9FBE871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12AF71E-3C26-DC44-9801-8C1ACFA16F21}" type="pres">
      <dgm:prSet presAssocID="{B353B89A-C81A-3644-8099-4C71036BE559}" presName="hierRoot1" presStyleCnt="0"/>
      <dgm:spPr/>
    </dgm:pt>
    <dgm:pt modelId="{4CF2A7B4-D625-2A4B-92D2-E1FE50D9969E}" type="pres">
      <dgm:prSet presAssocID="{B353B89A-C81A-3644-8099-4C71036BE559}" presName="composite" presStyleCnt="0"/>
      <dgm:spPr/>
    </dgm:pt>
    <dgm:pt modelId="{B900B1F4-B01E-7C4F-AADE-D4F5963F2C2E}" type="pres">
      <dgm:prSet presAssocID="{B353B89A-C81A-3644-8099-4C71036BE559}" presName="image" presStyleLbl="node0" presStyleIdx="0" presStyleCnt="1"/>
      <dgm:spPr/>
    </dgm:pt>
    <dgm:pt modelId="{E96B3B99-3923-0F43-8333-9CFB21F86F15}" type="pres">
      <dgm:prSet presAssocID="{B353B89A-C81A-3644-8099-4C71036BE559}" presName="text" presStyleLbl="revTx" presStyleIdx="0" presStyleCnt="8" custScaleX="220814" custLinFactNeighborX="60514" custLinFactNeighborY="-3362">
        <dgm:presLayoutVars>
          <dgm:chPref val="3"/>
        </dgm:presLayoutVars>
      </dgm:prSet>
      <dgm:spPr/>
    </dgm:pt>
    <dgm:pt modelId="{97FC6B4F-E018-7E44-9108-3619A94DC18C}" type="pres">
      <dgm:prSet presAssocID="{B353B89A-C81A-3644-8099-4C71036BE559}" presName="hierChild2" presStyleCnt="0"/>
      <dgm:spPr/>
    </dgm:pt>
    <dgm:pt modelId="{C687E6DF-818A-D745-8900-84029D3FB3F5}" type="pres">
      <dgm:prSet presAssocID="{6141F8F3-9372-E046-A1D8-10BEF1A68DDC}" presName="Name10" presStyleLbl="parChTrans1D2" presStyleIdx="0" presStyleCnt="2"/>
      <dgm:spPr/>
    </dgm:pt>
    <dgm:pt modelId="{AC6D50C1-01CA-3348-9158-FA1E0F6B6ACA}" type="pres">
      <dgm:prSet presAssocID="{9264F4AA-BB00-7142-B1B0-E1E8F9BF3B11}" presName="hierRoot2" presStyleCnt="0"/>
      <dgm:spPr/>
    </dgm:pt>
    <dgm:pt modelId="{007073D7-64FC-BE4D-A2B4-96C1AD0B2484}" type="pres">
      <dgm:prSet presAssocID="{9264F4AA-BB00-7142-B1B0-E1E8F9BF3B11}" presName="composite2" presStyleCnt="0"/>
      <dgm:spPr/>
    </dgm:pt>
    <dgm:pt modelId="{E29D41E3-9EA0-F04A-8DC0-ED3F33E9EA4C}" type="pres">
      <dgm:prSet presAssocID="{9264F4AA-BB00-7142-B1B0-E1E8F9BF3B11}" presName="image2" presStyleLbl="asst1" presStyleIdx="0" presStyleCnt="7"/>
      <dgm:spPr/>
    </dgm:pt>
    <dgm:pt modelId="{976BD152-DA4F-9E4F-84E3-BC09EAB80F7B}" type="pres">
      <dgm:prSet presAssocID="{9264F4AA-BB00-7142-B1B0-E1E8F9BF3B11}" presName="text2" presStyleLbl="revTx" presStyleIdx="1" presStyleCnt="8" custScaleX="195034" custLinFactNeighborX="54911">
        <dgm:presLayoutVars>
          <dgm:chPref val="3"/>
        </dgm:presLayoutVars>
      </dgm:prSet>
      <dgm:spPr/>
    </dgm:pt>
    <dgm:pt modelId="{B4EE3680-1DA9-9D46-BDE2-735A9C3D0439}" type="pres">
      <dgm:prSet presAssocID="{9264F4AA-BB00-7142-B1B0-E1E8F9BF3B11}" presName="hierChild3" presStyleCnt="0"/>
      <dgm:spPr/>
    </dgm:pt>
    <dgm:pt modelId="{245D9538-744E-6D4F-BFFB-8F6520D76E9B}" type="pres">
      <dgm:prSet presAssocID="{335CCB0B-829F-EE4F-814B-D4C8E216A4E6}" presName="Name17" presStyleLbl="parChTrans1D3" presStyleIdx="0" presStyleCnt="5"/>
      <dgm:spPr/>
    </dgm:pt>
    <dgm:pt modelId="{F4553269-C448-094A-83DB-A12BB9008023}" type="pres">
      <dgm:prSet presAssocID="{9D4BC8CD-3CD5-B24A-B065-BE78748FB51E}" presName="hierRoot3" presStyleCnt="0"/>
      <dgm:spPr/>
    </dgm:pt>
    <dgm:pt modelId="{02E6305F-79C4-934B-BEDC-9D7BEA8448FA}" type="pres">
      <dgm:prSet presAssocID="{9D4BC8CD-3CD5-B24A-B065-BE78748FB51E}" presName="composite3" presStyleCnt="0"/>
      <dgm:spPr/>
    </dgm:pt>
    <dgm:pt modelId="{D03B1D20-CD60-C84B-ACD6-96432212DE1A}" type="pres">
      <dgm:prSet presAssocID="{9D4BC8CD-3CD5-B24A-B065-BE78748FB51E}" presName="image3" presStyleLbl="asst1" presStyleIdx="1" presStyleCnt="7"/>
      <dgm:spPr/>
    </dgm:pt>
    <dgm:pt modelId="{9E728588-DD5A-9740-B871-E0906E86E3C2}" type="pres">
      <dgm:prSet presAssocID="{9D4BC8CD-3CD5-B24A-B065-BE78748FB51E}" presName="text3" presStyleLbl="revTx" presStyleIdx="2" presStyleCnt="8">
        <dgm:presLayoutVars>
          <dgm:chPref val="3"/>
        </dgm:presLayoutVars>
      </dgm:prSet>
      <dgm:spPr/>
    </dgm:pt>
    <dgm:pt modelId="{B46EE6BC-6756-5249-BABE-DC7D234AEC74}" type="pres">
      <dgm:prSet presAssocID="{9D4BC8CD-3CD5-B24A-B065-BE78748FB51E}" presName="hierChild4" presStyleCnt="0"/>
      <dgm:spPr/>
    </dgm:pt>
    <dgm:pt modelId="{B8647656-08EF-9D4E-A27D-5887BCA89432}" type="pres">
      <dgm:prSet presAssocID="{F52E6150-EF96-DC48-AF5C-9F697AEB6968}" presName="Name17" presStyleLbl="parChTrans1D3" presStyleIdx="1" presStyleCnt="5"/>
      <dgm:spPr/>
    </dgm:pt>
    <dgm:pt modelId="{C3436A7A-A2D4-3746-A2DF-A9A64F7E584B}" type="pres">
      <dgm:prSet presAssocID="{2659932E-4D8B-F94C-A453-E5974F766179}" presName="hierRoot3" presStyleCnt="0"/>
      <dgm:spPr/>
    </dgm:pt>
    <dgm:pt modelId="{1B60130B-A501-474D-BDCF-15720B5EAA69}" type="pres">
      <dgm:prSet presAssocID="{2659932E-4D8B-F94C-A453-E5974F766179}" presName="composite3" presStyleCnt="0"/>
      <dgm:spPr/>
    </dgm:pt>
    <dgm:pt modelId="{CADC877B-4F4D-9341-A42D-43278D050F36}" type="pres">
      <dgm:prSet presAssocID="{2659932E-4D8B-F94C-A453-E5974F766179}" presName="image3" presStyleLbl="asst1" presStyleIdx="2" presStyleCnt="7"/>
      <dgm:spPr/>
    </dgm:pt>
    <dgm:pt modelId="{DD4E63D5-4299-1C4A-B9F4-10D60CEB6081}" type="pres">
      <dgm:prSet presAssocID="{2659932E-4D8B-F94C-A453-E5974F766179}" presName="text3" presStyleLbl="revTx" presStyleIdx="3" presStyleCnt="8">
        <dgm:presLayoutVars>
          <dgm:chPref val="3"/>
        </dgm:presLayoutVars>
      </dgm:prSet>
      <dgm:spPr/>
    </dgm:pt>
    <dgm:pt modelId="{B8A3890A-3A11-9C42-B934-8D58940C6318}" type="pres">
      <dgm:prSet presAssocID="{2659932E-4D8B-F94C-A453-E5974F766179}" presName="hierChild4" presStyleCnt="0"/>
      <dgm:spPr/>
    </dgm:pt>
    <dgm:pt modelId="{E06E1447-3BE7-714F-A1AC-BD30B7AD3EBE}" type="pres">
      <dgm:prSet presAssocID="{B314068B-0367-CC47-9B1D-E2181F0C9A0D}" presName="Name17" presStyleLbl="parChTrans1D3" presStyleIdx="2" presStyleCnt="5"/>
      <dgm:spPr/>
    </dgm:pt>
    <dgm:pt modelId="{43815ED0-1284-4F4B-ABF8-F2AD129F3C74}" type="pres">
      <dgm:prSet presAssocID="{FBABAEF8-6C4F-2545-A652-B20CC133619C}" presName="hierRoot3" presStyleCnt="0"/>
      <dgm:spPr/>
    </dgm:pt>
    <dgm:pt modelId="{12E9BC06-CD01-BC4C-824B-0DE77152479C}" type="pres">
      <dgm:prSet presAssocID="{FBABAEF8-6C4F-2545-A652-B20CC133619C}" presName="composite3" presStyleCnt="0"/>
      <dgm:spPr/>
    </dgm:pt>
    <dgm:pt modelId="{D4700861-C650-D648-AE36-FE8213EC14A4}" type="pres">
      <dgm:prSet presAssocID="{FBABAEF8-6C4F-2545-A652-B20CC133619C}" presName="image3" presStyleLbl="asst1" presStyleIdx="3" presStyleCnt="7"/>
      <dgm:spPr/>
    </dgm:pt>
    <dgm:pt modelId="{4DCC763D-7E89-5348-9A00-D262182F4D6C}" type="pres">
      <dgm:prSet presAssocID="{FBABAEF8-6C4F-2545-A652-B20CC133619C}" presName="text3" presStyleLbl="revTx" presStyleIdx="4" presStyleCnt="8">
        <dgm:presLayoutVars>
          <dgm:chPref val="3"/>
        </dgm:presLayoutVars>
      </dgm:prSet>
      <dgm:spPr/>
    </dgm:pt>
    <dgm:pt modelId="{3E1850D2-AB27-C249-92A5-F2591EDA70A5}" type="pres">
      <dgm:prSet presAssocID="{FBABAEF8-6C4F-2545-A652-B20CC133619C}" presName="hierChild4" presStyleCnt="0"/>
      <dgm:spPr/>
    </dgm:pt>
    <dgm:pt modelId="{908E1169-093B-484C-A2FF-1FDFC36BDBFE}" type="pres">
      <dgm:prSet presAssocID="{174E4506-8E56-D64E-A4CA-AEB52FCF5FDA}" presName="Name10" presStyleLbl="parChTrans1D2" presStyleIdx="1" presStyleCnt="2"/>
      <dgm:spPr/>
    </dgm:pt>
    <dgm:pt modelId="{C943F3A7-F376-C148-81BA-0F6820EF33F5}" type="pres">
      <dgm:prSet presAssocID="{815EAFFB-F63A-EE45-978B-119D74156930}" presName="hierRoot2" presStyleCnt="0"/>
      <dgm:spPr/>
    </dgm:pt>
    <dgm:pt modelId="{F002D9CF-3A17-1F4E-884B-B347CFF41207}" type="pres">
      <dgm:prSet presAssocID="{815EAFFB-F63A-EE45-978B-119D74156930}" presName="composite2" presStyleCnt="0"/>
      <dgm:spPr/>
    </dgm:pt>
    <dgm:pt modelId="{12C8277A-8BB6-DE4B-8EC2-DF4B30FD7159}" type="pres">
      <dgm:prSet presAssocID="{815EAFFB-F63A-EE45-978B-119D74156930}" presName="image2" presStyleLbl="asst1" presStyleIdx="4" presStyleCnt="7"/>
      <dgm:spPr/>
    </dgm:pt>
    <dgm:pt modelId="{C7FACB49-ED69-B941-8B39-A0FC316B3DA0}" type="pres">
      <dgm:prSet presAssocID="{815EAFFB-F63A-EE45-978B-119D74156930}" presName="text2" presStyleLbl="revTx" presStyleIdx="5" presStyleCnt="8" custScaleX="221996" custLinFactNeighborX="72924">
        <dgm:presLayoutVars>
          <dgm:chPref val="3"/>
        </dgm:presLayoutVars>
      </dgm:prSet>
      <dgm:spPr/>
    </dgm:pt>
    <dgm:pt modelId="{BC2ECEE9-BE76-5945-8F8D-7F8C7EA0374F}" type="pres">
      <dgm:prSet presAssocID="{815EAFFB-F63A-EE45-978B-119D74156930}" presName="hierChild3" presStyleCnt="0"/>
      <dgm:spPr/>
    </dgm:pt>
    <dgm:pt modelId="{CFB954B4-A050-0A48-8373-B7D570DD7AA6}" type="pres">
      <dgm:prSet presAssocID="{B160E9F6-2C20-9746-9F3D-129AAA16640E}" presName="Name17" presStyleLbl="parChTrans1D3" presStyleIdx="3" presStyleCnt="5"/>
      <dgm:spPr/>
    </dgm:pt>
    <dgm:pt modelId="{17EF0E75-C8B4-224F-9F46-C9D2DCF4C2EF}" type="pres">
      <dgm:prSet presAssocID="{4E89D548-CDC2-8E42-8E0B-A6A02A2F93C9}" presName="hierRoot3" presStyleCnt="0"/>
      <dgm:spPr/>
    </dgm:pt>
    <dgm:pt modelId="{5ABE8B83-AC0B-F045-90D6-94D650115A8B}" type="pres">
      <dgm:prSet presAssocID="{4E89D548-CDC2-8E42-8E0B-A6A02A2F93C9}" presName="composite3" presStyleCnt="0"/>
      <dgm:spPr/>
    </dgm:pt>
    <dgm:pt modelId="{857BCB91-1D9B-5741-9FA8-EB3E758288C5}" type="pres">
      <dgm:prSet presAssocID="{4E89D548-CDC2-8E42-8E0B-A6A02A2F93C9}" presName="image3" presStyleLbl="asst1" presStyleIdx="5" presStyleCnt="7"/>
      <dgm:spPr/>
    </dgm:pt>
    <dgm:pt modelId="{0BF85662-B101-D848-819B-CE6D15ABB981}" type="pres">
      <dgm:prSet presAssocID="{4E89D548-CDC2-8E42-8E0B-A6A02A2F93C9}" presName="text3" presStyleLbl="revTx" presStyleIdx="6" presStyleCnt="8">
        <dgm:presLayoutVars>
          <dgm:chPref val="3"/>
        </dgm:presLayoutVars>
      </dgm:prSet>
      <dgm:spPr/>
    </dgm:pt>
    <dgm:pt modelId="{A0CA016E-7A54-A74F-A20C-27FDF690FD92}" type="pres">
      <dgm:prSet presAssocID="{4E89D548-CDC2-8E42-8E0B-A6A02A2F93C9}" presName="hierChild4" presStyleCnt="0"/>
      <dgm:spPr/>
    </dgm:pt>
    <dgm:pt modelId="{4B3A8B57-3973-4B41-BF1B-237895164FAD}" type="pres">
      <dgm:prSet presAssocID="{2086FB78-5A55-3E44-B342-1EEF2F7273ED}" presName="Name17" presStyleLbl="parChTrans1D3" presStyleIdx="4" presStyleCnt="5"/>
      <dgm:spPr/>
    </dgm:pt>
    <dgm:pt modelId="{6CDB1E80-A50E-9340-8A33-7655D1F08DE4}" type="pres">
      <dgm:prSet presAssocID="{ED0385E3-B1B0-2346-AD44-9FD8504D6869}" presName="hierRoot3" presStyleCnt="0"/>
      <dgm:spPr/>
    </dgm:pt>
    <dgm:pt modelId="{22531E75-F01A-EC4B-8C6D-3CECD30CBAF6}" type="pres">
      <dgm:prSet presAssocID="{ED0385E3-B1B0-2346-AD44-9FD8504D6869}" presName="composite3" presStyleCnt="0"/>
      <dgm:spPr/>
    </dgm:pt>
    <dgm:pt modelId="{97666788-76EF-3546-8C8C-17F7AFB8D3D1}" type="pres">
      <dgm:prSet presAssocID="{ED0385E3-B1B0-2346-AD44-9FD8504D6869}" presName="image3" presStyleLbl="asst1" presStyleIdx="6" presStyleCnt="7"/>
      <dgm:spPr/>
    </dgm:pt>
    <dgm:pt modelId="{9BE8572C-99F0-9D44-813F-5644936AF555}" type="pres">
      <dgm:prSet presAssocID="{ED0385E3-B1B0-2346-AD44-9FD8504D6869}" presName="text3" presStyleLbl="revTx" presStyleIdx="7" presStyleCnt="8">
        <dgm:presLayoutVars>
          <dgm:chPref val="3"/>
        </dgm:presLayoutVars>
      </dgm:prSet>
      <dgm:spPr/>
    </dgm:pt>
    <dgm:pt modelId="{4E1FED58-80E7-3D44-8067-B8C8B8B50A8D}" type="pres">
      <dgm:prSet presAssocID="{ED0385E3-B1B0-2346-AD44-9FD8504D6869}" presName="hierChild4" presStyleCnt="0"/>
      <dgm:spPr/>
    </dgm:pt>
  </dgm:ptLst>
  <dgm:cxnLst>
    <dgm:cxn modelId="{8C59DB03-FB91-0C41-833A-448FA0FEA00E}" srcId="{ADBAFFDD-98FA-5C46-ADE4-24A9FBE8715F}" destId="{B353B89A-C81A-3644-8099-4C71036BE559}" srcOrd="0" destOrd="0" parTransId="{3F896343-EF31-9F4C-95F5-176983505325}" sibTransId="{D5B1D0C2-C493-5146-B7BA-63D2CE9EC14C}"/>
    <dgm:cxn modelId="{C7BAFA0D-A866-094F-9E0D-7146411797ED}" type="presOf" srcId="{B353B89A-C81A-3644-8099-4C71036BE559}" destId="{E96B3B99-3923-0F43-8333-9CFB21F86F15}" srcOrd="0" destOrd="0" presId="urn:microsoft.com/office/officeart/2009/layout/CirclePictureHierarchy"/>
    <dgm:cxn modelId="{C06B6D0F-BD5D-D941-BF4E-7666476C9DDA}" type="presOf" srcId="{2086FB78-5A55-3E44-B342-1EEF2F7273ED}" destId="{4B3A8B57-3973-4B41-BF1B-237895164FAD}" srcOrd="0" destOrd="0" presId="urn:microsoft.com/office/officeart/2009/layout/CirclePictureHierarchy"/>
    <dgm:cxn modelId="{41A42012-FDA6-5043-ADFD-07D0CE927432}" srcId="{815EAFFB-F63A-EE45-978B-119D74156930}" destId="{ED0385E3-B1B0-2346-AD44-9FD8504D6869}" srcOrd="1" destOrd="0" parTransId="{2086FB78-5A55-3E44-B342-1EEF2F7273ED}" sibTransId="{FA6F4AC6-E4ED-574B-A579-91F5F2006A96}"/>
    <dgm:cxn modelId="{3D56322B-70F4-EC44-BBAE-7FC5D5356561}" type="presOf" srcId="{B314068B-0367-CC47-9B1D-E2181F0C9A0D}" destId="{E06E1447-3BE7-714F-A1AC-BD30B7AD3EBE}" srcOrd="0" destOrd="0" presId="urn:microsoft.com/office/officeart/2009/layout/CirclePictureHierarchy"/>
    <dgm:cxn modelId="{E9538A2D-4F67-9844-84D5-05E75897BFBB}" type="presOf" srcId="{2659932E-4D8B-F94C-A453-E5974F766179}" destId="{DD4E63D5-4299-1C4A-B9F4-10D60CEB6081}" srcOrd="0" destOrd="0" presId="urn:microsoft.com/office/officeart/2009/layout/CirclePictureHierarchy"/>
    <dgm:cxn modelId="{04C55130-D4D4-0644-BDD6-19C46944D33B}" srcId="{815EAFFB-F63A-EE45-978B-119D74156930}" destId="{4E89D548-CDC2-8E42-8E0B-A6A02A2F93C9}" srcOrd="0" destOrd="0" parTransId="{B160E9F6-2C20-9746-9F3D-129AAA16640E}" sibTransId="{22550C75-FD3C-4B46-971A-C84849276A4A}"/>
    <dgm:cxn modelId="{3F31C543-6920-A64A-9D11-2C506AC058EE}" type="presOf" srcId="{FBABAEF8-6C4F-2545-A652-B20CC133619C}" destId="{4DCC763D-7E89-5348-9A00-D262182F4D6C}" srcOrd="0" destOrd="0" presId="urn:microsoft.com/office/officeart/2009/layout/CirclePictureHierarchy"/>
    <dgm:cxn modelId="{F1A68145-7F3D-4F46-8D16-B3FB34093868}" type="presOf" srcId="{815EAFFB-F63A-EE45-978B-119D74156930}" destId="{C7FACB49-ED69-B941-8B39-A0FC316B3DA0}" srcOrd="0" destOrd="0" presId="urn:microsoft.com/office/officeart/2009/layout/CirclePictureHierarchy"/>
    <dgm:cxn modelId="{F63FE448-9C21-D948-9DE5-3F1E0A17B51A}" type="presOf" srcId="{4E89D548-CDC2-8E42-8E0B-A6A02A2F93C9}" destId="{0BF85662-B101-D848-819B-CE6D15ABB981}" srcOrd="0" destOrd="0" presId="urn:microsoft.com/office/officeart/2009/layout/CirclePictureHierarchy"/>
    <dgm:cxn modelId="{7C581F52-5EFA-774C-8ECF-0B9133707372}" type="presOf" srcId="{B160E9F6-2C20-9746-9F3D-129AAA16640E}" destId="{CFB954B4-A050-0A48-8373-B7D570DD7AA6}" srcOrd="0" destOrd="0" presId="urn:microsoft.com/office/officeart/2009/layout/CirclePictureHierarchy"/>
    <dgm:cxn modelId="{36342F69-95C0-F74F-AAF9-A307D2B37034}" srcId="{9264F4AA-BB00-7142-B1B0-E1E8F9BF3B11}" destId="{FBABAEF8-6C4F-2545-A652-B20CC133619C}" srcOrd="2" destOrd="0" parTransId="{B314068B-0367-CC47-9B1D-E2181F0C9A0D}" sibTransId="{6303D8A0-4F79-D84E-81B0-9CC84FDBBD76}"/>
    <dgm:cxn modelId="{A18CD96E-32E4-704C-B2DC-3F75EFE780AB}" srcId="{B353B89A-C81A-3644-8099-4C71036BE559}" destId="{9264F4AA-BB00-7142-B1B0-E1E8F9BF3B11}" srcOrd="0" destOrd="0" parTransId="{6141F8F3-9372-E046-A1D8-10BEF1A68DDC}" sibTransId="{EA341162-2F06-C348-95A2-7399C14A11DD}"/>
    <dgm:cxn modelId="{DF8C3376-B343-F547-80E6-FDAB30566F0A}" type="presOf" srcId="{ED0385E3-B1B0-2346-AD44-9FD8504D6869}" destId="{9BE8572C-99F0-9D44-813F-5644936AF555}" srcOrd="0" destOrd="0" presId="urn:microsoft.com/office/officeart/2009/layout/CirclePictureHierarchy"/>
    <dgm:cxn modelId="{D08B2677-B3CD-5C45-A9F5-EF9D292DA5BF}" type="presOf" srcId="{6141F8F3-9372-E046-A1D8-10BEF1A68DDC}" destId="{C687E6DF-818A-D745-8900-84029D3FB3F5}" srcOrd="0" destOrd="0" presId="urn:microsoft.com/office/officeart/2009/layout/CirclePictureHierarchy"/>
    <dgm:cxn modelId="{6E26867D-FBFA-5348-A805-8FE64E93FA4C}" srcId="{9264F4AA-BB00-7142-B1B0-E1E8F9BF3B11}" destId="{2659932E-4D8B-F94C-A453-E5974F766179}" srcOrd="1" destOrd="0" parTransId="{F52E6150-EF96-DC48-AF5C-9F697AEB6968}" sibTransId="{AF7E9B3A-6A63-7643-9F75-4053E745E946}"/>
    <dgm:cxn modelId="{DBDA8D82-AE7A-FD42-BD80-9B1E5082E2FF}" type="presOf" srcId="{F52E6150-EF96-DC48-AF5C-9F697AEB6968}" destId="{B8647656-08EF-9D4E-A27D-5887BCA89432}" srcOrd="0" destOrd="0" presId="urn:microsoft.com/office/officeart/2009/layout/CirclePictureHierarchy"/>
    <dgm:cxn modelId="{8CA1559F-BCC2-D144-83E6-199E64EDE0B7}" srcId="{B353B89A-C81A-3644-8099-4C71036BE559}" destId="{815EAFFB-F63A-EE45-978B-119D74156930}" srcOrd="1" destOrd="0" parTransId="{174E4506-8E56-D64E-A4CA-AEB52FCF5FDA}" sibTransId="{10214E88-DAB0-0F4C-9DB1-2EFEB0FE76AF}"/>
    <dgm:cxn modelId="{724CC7B6-75BC-FB43-815F-31CCEB7A4691}" type="presOf" srcId="{9264F4AA-BB00-7142-B1B0-E1E8F9BF3B11}" destId="{976BD152-DA4F-9E4F-84E3-BC09EAB80F7B}" srcOrd="0" destOrd="0" presId="urn:microsoft.com/office/officeart/2009/layout/CirclePictureHierarchy"/>
    <dgm:cxn modelId="{674BF1B6-93A2-414A-A2BF-6DE7BA87843C}" type="presOf" srcId="{335CCB0B-829F-EE4F-814B-D4C8E216A4E6}" destId="{245D9538-744E-6D4F-BFFB-8F6520D76E9B}" srcOrd="0" destOrd="0" presId="urn:microsoft.com/office/officeart/2009/layout/CirclePictureHierarchy"/>
    <dgm:cxn modelId="{B3B198C3-8C1A-5847-A955-99F81E2E68C0}" srcId="{9264F4AA-BB00-7142-B1B0-E1E8F9BF3B11}" destId="{9D4BC8CD-3CD5-B24A-B065-BE78748FB51E}" srcOrd="0" destOrd="0" parTransId="{335CCB0B-829F-EE4F-814B-D4C8E216A4E6}" sibTransId="{3AC92E7A-E015-CC47-9B1B-6AC39002AC66}"/>
    <dgm:cxn modelId="{6555BBD0-D1BA-184E-A9D3-2AF1B49097CE}" type="presOf" srcId="{ADBAFFDD-98FA-5C46-ADE4-24A9FBE8715F}" destId="{D3678176-9654-D84C-8492-68427A86C1A7}" srcOrd="0" destOrd="0" presId="urn:microsoft.com/office/officeart/2009/layout/CirclePictureHierarchy"/>
    <dgm:cxn modelId="{D9182FE4-B8F1-8841-A192-990993C08361}" type="presOf" srcId="{9D4BC8CD-3CD5-B24A-B065-BE78748FB51E}" destId="{9E728588-DD5A-9740-B871-E0906E86E3C2}" srcOrd="0" destOrd="0" presId="urn:microsoft.com/office/officeart/2009/layout/CirclePictureHierarchy"/>
    <dgm:cxn modelId="{7D2061ED-30C1-784B-BC8D-BDD2ABC09AC5}" type="presOf" srcId="{174E4506-8E56-D64E-A4CA-AEB52FCF5FDA}" destId="{908E1169-093B-484C-A2FF-1FDFC36BDBFE}" srcOrd="0" destOrd="0" presId="urn:microsoft.com/office/officeart/2009/layout/CirclePictureHierarchy"/>
    <dgm:cxn modelId="{CBC88E7D-8FD4-404C-B15E-809A80092E57}" type="presParOf" srcId="{D3678176-9654-D84C-8492-68427A86C1A7}" destId="{312AF71E-3C26-DC44-9801-8C1ACFA16F21}" srcOrd="0" destOrd="0" presId="urn:microsoft.com/office/officeart/2009/layout/CirclePictureHierarchy"/>
    <dgm:cxn modelId="{02833C31-369C-9345-95F9-AFA15140066F}" type="presParOf" srcId="{312AF71E-3C26-DC44-9801-8C1ACFA16F21}" destId="{4CF2A7B4-D625-2A4B-92D2-E1FE50D9969E}" srcOrd="0" destOrd="0" presId="urn:microsoft.com/office/officeart/2009/layout/CirclePictureHierarchy"/>
    <dgm:cxn modelId="{2A64E7EC-494D-0046-92DE-30826364B81E}" type="presParOf" srcId="{4CF2A7B4-D625-2A4B-92D2-E1FE50D9969E}" destId="{B900B1F4-B01E-7C4F-AADE-D4F5963F2C2E}" srcOrd="0" destOrd="0" presId="urn:microsoft.com/office/officeart/2009/layout/CirclePictureHierarchy"/>
    <dgm:cxn modelId="{CF95B209-5EDE-E542-8DEB-E041921E6255}" type="presParOf" srcId="{4CF2A7B4-D625-2A4B-92D2-E1FE50D9969E}" destId="{E96B3B99-3923-0F43-8333-9CFB21F86F15}" srcOrd="1" destOrd="0" presId="urn:microsoft.com/office/officeart/2009/layout/CirclePictureHierarchy"/>
    <dgm:cxn modelId="{B9D6FEE7-53E8-4C45-B85A-0B37117665D9}" type="presParOf" srcId="{312AF71E-3C26-DC44-9801-8C1ACFA16F21}" destId="{97FC6B4F-E018-7E44-9108-3619A94DC18C}" srcOrd="1" destOrd="0" presId="urn:microsoft.com/office/officeart/2009/layout/CirclePictureHierarchy"/>
    <dgm:cxn modelId="{8ED88E36-7FD3-7A4E-891D-BB99586F3318}" type="presParOf" srcId="{97FC6B4F-E018-7E44-9108-3619A94DC18C}" destId="{C687E6DF-818A-D745-8900-84029D3FB3F5}" srcOrd="0" destOrd="0" presId="urn:microsoft.com/office/officeart/2009/layout/CirclePictureHierarchy"/>
    <dgm:cxn modelId="{528EF72F-490B-E049-A0D4-2E9E04C37260}" type="presParOf" srcId="{97FC6B4F-E018-7E44-9108-3619A94DC18C}" destId="{AC6D50C1-01CA-3348-9158-FA1E0F6B6ACA}" srcOrd="1" destOrd="0" presId="urn:microsoft.com/office/officeart/2009/layout/CirclePictureHierarchy"/>
    <dgm:cxn modelId="{F96BC241-42E8-6F4E-8745-7314E8BA99B7}" type="presParOf" srcId="{AC6D50C1-01CA-3348-9158-FA1E0F6B6ACA}" destId="{007073D7-64FC-BE4D-A2B4-96C1AD0B2484}" srcOrd="0" destOrd="0" presId="urn:microsoft.com/office/officeart/2009/layout/CirclePictureHierarchy"/>
    <dgm:cxn modelId="{0E534141-CC35-514C-8611-C5151771CAB2}" type="presParOf" srcId="{007073D7-64FC-BE4D-A2B4-96C1AD0B2484}" destId="{E29D41E3-9EA0-F04A-8DC0-ED3F33E9EA4C}" srcOrd="0" destOrd="0" presId="urn:microsoft.com/office/officeart/2009/layout/CirclePictureHierarchy"/>
    <dgm:cxn modelId="{8142E97F-5085-AE46-B458-BA67A4A9A922}" type="presParOf" srcId="{007073D7-64FC-BE4D-A2B4-96C1AD0B2484}" destId="{976BD152-DA4F-9E4F-84E3-BC09EAB80F7B}" srcOrd="1" destOrd="0" presId="urn:microsoft.com/office/officeart/2009/layout/CirclePictureHierarchy"/>
    <dgm:cxn modelId="{F7849329-A130-C943-8FDA-8F660435A78C}" type="presParOf" srcId="{AC6D50C1-01CA-3348-9158-FA1E0F6B6ACA}" destId="{B4EE3680-1DA9-9D46-BDE2-735A9C3D0439}" srcOrd="1" destOrd="0" presId="urn:microsoft.com/office/officeart/2009/layout/CirclePictureHierarchy"/>
    <dgm:cxn modelId="{C0DCB109-D0A3-5F49-9BF7-58C88A69EAE4}" type="presParOf" srcId="{B4EE3680-1DA9-9D46-BDE2-735A9C3D0439}" destId="{245D9538-744E-6D4F-BFFB-8F6520D76E9B}" srcOrd="0" destOrd="0" presId="urn:microsoft.com/office/officeart/2009/layout/CirclePictureHierarchy"/>
    <dgm:cxn modelId="{22FF450F-9229-2041-B18B-61F929837341}" type="presParOf" srcId="{B4EE3680-1DA9-9D46-BDE2-735A9C3D0439}" destId="{F4553269-C448-094A-83DB-A12BB9008023}" srcOrd="1" destOrd="0" presId="urn:microsoft.com/office/officeart/2009/layout/CirclePictureHierarchy"/>
    <dgm:cxn modelId="{7232DF3C-6D32-064F-8291-27EB571A11CA}" type="presParOf" srcId="{F4553269-C448-094A-83DB-A12BB9008023}" destId="{02E6305F-79C4-934B-BEDC-9D7BEA8448FA}" srcOrd="0" destOrd="0" presId="urn:microsoft.com/office/officeart/2009/layout/CirclePictureHierarchy"/>
    <dgm:cxn modelId="{7A1412BF-4351-6D46-A171-2B3885A44BD3}" type="presParOf" srcId="{02E6305F-79C4-934B-BEDC-9D7BEA8448FA}" destId="{D03B1D20-CD60-C84B-ACD6-96432212DE1A}" srcOrd="0" destOrd="0" presId="urn:microsoft.com/office/officeart/2009/layout/CirclePictureHierarchy"/>
    <dgm:cxn modelId="{6FA67690-D0CB-9647-BDEB-EA2CB2726D60}" type="presParOf" srcId="{02E6305F-79C4-934B-BEDC-9D7BEA8448FA}" destId="{9E728588-DD5A-9740-B871-E0906E86E3C2}" srcOrd="1" destOrd="0" presId="urn:microsoft.com/office/officeart/2009/layout/CirclePictureHierarchy"/>
    <dgm:cxn modelId="{456310A2-F5A3-C04C-8FF9-992F98576FC9}" type="presParOf" srcId="{F4553269-C448-094A-83DB-A12BB9008023}" destId="{B46EE6BC-6756-5249-BABE-DC7D234AEC74}" srcOrd="1" destOrd="0" presId="urn:microsoft.com/office/officeart/2009/layout/CirclePictureHierarchy"/>
    <dgm:cxn modelId="{510D1519-943F-FB41-9986-06153F6D47CE}" type="presParOf" srcId="{B4EE3680-1DA9-9D46-BDE2-735A9C3D0439}" destId="{B8647656-08EF-9D4E-A27D-5887BCA89432}" srcOrd="2" destOrd="0" presId="urn:microsoft.com/office/officeart/2009/layout/CirclePictureHierarchy"/>
    <dgm:cxn modelId="{F849F1FA-BBB0-DC4B-AFAC-62DD412F6640}" type="presParOf" srcId="{B4EE3680-1DA9-9D46-BDE2-735A9C3D0439}" destId="{C3436A7A-A2D4-3746-A2DF-A9A64F7E584B}" srcOrd="3" destOrd="0" presId="urn:microsoft.com/office/officeart/2009/layout/CirclePictureHierarchy"/>
    <dgm:cxn modelId="{816E1790-4514-B74A-B4A5-5A28B8ED5698}" type="presParOf" srcId="{C3436A7A-A2D4-3746-A2DF-A9A64F7E584B}" destId="{1B60130B-A501-474D-BDCF-15720B5EAA69}" srcOrd="0" destOrd="0" presId="urn:microsoft.com/office/officeart/2009/layout/CirclePictureHierarchy"/>
    <dgm:cxn modelId="{94FDC49C-21EF-3A4F-9B16-0BA75F2237A2}" type="presParOf" srcId="{1B60130B-A501-474D-BDCF-15720B5EAA69}" destId="{CADC877B-4F4D-9341-A42D-43278D050F36}" srcOrd="0" destOrd="0" presId="urn:microsoft.com/office/officeart/2009/layout/CirclePictureHierarchy"/>
    <dgm:cxn modelId="{C226D2C6-6A1D-6544-974D-240A6B2614C0}" type="presParOf" srcId="{1B60130B-A501-474D-BDCF-15720B5EAA69}" destId="{DD4E63D5-4299-1C4A-B9F4-10D60CEB6081}" srcOrd="1" destOrd="0" presId="urn:microsoft.com/office/officeart/2009/layout/CirclePictureHierarchy"/>
    <dgm:cxn modelId="{A3223D20-1482-EB4D-A1BB-70C40C8CB40C}" type="presParOf" srcId="{C3436A7A-A2D4-3746-A2DF-A9A64F7E584B}" destId="{B8A3890A-3A11-9C42-B934-8D58940C6318}" srcOrd="1" destOrd="0" presId="urn:microsoft.com/office/officeart/2009/layout/CirclePictureHierarchy"/>
    <dgm:cxn modelId="{DB110D56-6601-C640-8221-DE9964885F28}" type="presParOf" srcId="{B4EE3680-1DA9-9D46-BDE2-735A9C3D0439}" destId="{E06E1447-3BE7-714F-A1AC-BD30B7AD3EBE}" srcOrd="4" destOrd="0" presId="urn:microsoft.com/office/officeart/2009/layout/CirclePictureHierarchy"/>
    <dgm:cxn modelId="{7BFB6C60-8477-6B4A-80F7-329C3F02CE2F}" type="presParOf" srcId="{B4EE3680-1DA9-9D46-BDE2-735A9C3D0439}" destId="{43815ED0-1284-4F4B-ABF8-F2AD129F3C74}" srcOrd="5" destOrd="0" presId="urn:microsoft.com/office/officeart/2009/layout/CirclePictureHierarchy"/>
    <dgm:cxn modelId="{BCF46C74-E3DB-E041-9FB0-D8EA0BC4E176}" type="presParOf" srcId="{43815ED0-1284-4F4B-ABF8-F2AD129F3C74}" destId="{12E9BC06-CD01-BC4C-824B-0DE77152479C}" srcOrd="0" destOrd="0" presId="urn:microsoft.com/office/officeart/2009/layout/CirclePictureHierarchy"/>
    <dgm:cxn modelId="{7EC53594-9D7D-8E4A-85E2-5CDB73C6B126}" type="presParOf" srcId="{12E9BC06-CD01-BC4C-824B-0DE77152479C}" destId="{D4700861-C650-D648-AE36-FE8213EC14A4}" srcOrd="0" destOrd="0" presId="urn:microsoft.com/office/officeart/2009/layout/CirclePictureHierarchy"/>
    <dgm:cxn modelId="{C107BB7F-364A-7144-AF50-80FBAFCE77F5}" type="presParOf" srcId="{12E9BC06-CD01-BC4C-824B-0DE77152479C}" destId="{4DCC763D-7E89-5348-9A00-D262182F4D6C}" srcOrd="1" destOrd="0" presId="urn:microsoft.com/office/officeart/2009/layout/CirclePictureHierarchy"/>
    <dgm:cxn modelId="{C4BC702E-9E85-084D-A684-8671D38F63CD}" type="presParOf" srcId="{43815ED0-1284-4F4B-ABF8-F2AD129F3C74}" destId="{3E1850D2-AB27-C249-92A5-F2591EDA70A5}" srcOrd="1" destOrd="0" presId="urn:microsoft.com/office/officeart/2009/layout/CirclePictureHierarchy"/>
    <dgm:cxn modelId="{01565EEC-8D70-7445-B202-9F36EA2A7212}" type="presParOf" srcId="{97FC6B4F-E018-7E44-9108-3619A94DC18C}" destId="{908E1169-093B-484C-A2FF-1FDFC36BDBFE}" srcOrd="2" destOrd="0" presId="urn:microsoft.com/office/officeart/2009/layout/CirclePictureHierarchy"/>
    <dgm:cxn modelId="{575CEB08-248A-754D-BA37-E634C390FD89}" type="presParOf" srcId="{97FC6B4F-E018-7E44-9108-3619A94DC18C}" destId="{C943F3A7-F376-C148-81BA-0F6820EF33F5}" srcOrd="3" destOrd="0" presId="urn:microsoft.com/office/officeart/2009/layout/CirclePictureHierarchy"/>
    <dgm:cxn modelId="{BA5A4B95-AE2C-0648-8751-625634A60F2B}" type="presParOf" srcId="{C943F3A7-F376-C148-81BA-0F6820EF33F5}" destId="{F002D9CF-3A17-1F4E-884B-B347CFF41207}" srcOrd="0" destOrd="0" presId="urn:microsoft.com/office/officeart/2009/layout/CirclePictureHierarchy"/>
    <dgm:cxn modelId="{2FBB0D92-9E02-864B-A871-6CCC0EA8E4A6}" type="presParOf" srcId="{F002D9CF-3A17-1F4E-884B-B347CFF41207}" destId="{12C8277A-8BB6-DE4B-8EC2-DF4B30FD7159}" srcOrd="0" destOrd="0" presId="urn:microsoft.com/office/officeart/2009/layout/CirclePictureHierarchy"/>
    <dgm:cxn modelId="{8BB067F4-73C0-E242-BDBE-E71487E9EB6A}" type="presParOf" srcId="{F002D9CF-3A17-1F4E-884B-B347CFF41207}" destId="{C7FACB49-ED69-B941-8B39-A0FC316B3DA0}" srcOrd="1" destOrd="0" presId="urn:microsoft.com/office/officeart/2009/layout/CirclePictureHierarchy"/>
    <dgm:cxn modelId="{16CBC9D9-2FA5-7F45-BE97-1D4418746312}" type="presParOf" srcId="{C943F3A7-F376-C148-81BA-0F6820EF33F5}" destId="{BC2ECEE9-BE76-5945-8F8D-7F8C7EA0374F}" srcOrd="1" destOrd="0" presId="urn:microsoft.com/office/officeart/2009/layout/CirclePictureHierarchy"/>
    <dgm:cxn modelId="{700ED5E5-F81A-BD46-A668-4DA3F02F174F}" type="presParOf" srcId="{BC2ECEE9-BE76-5945-8F8D-7F8C7EA0374F}" destId="{CFB954B4-A050-0A48-8373-B7D570DD7AA6}" srcOrd="0" destOrd="0" presId="urn:microsoft.com/office/officeart/2009/layout/CirclePictureHierarchy"/>
    <dgm:cxn modelId="{219C49F5-58B2-504C-B693-C6C85748DBD2}" type="presParOf" srcId="{BC2ECEE9-BE76-5945-8F8D-7F8C7EA0374F}" destId="{17EF0E75-C8B4-224F-9F46-C9D2DCF4C2EF}" srcOrd="1" destOrd="0" presId="urn:microsoft.com/office/officeart/2009/layout/CirclePictureHierarchy"/>
    <dgm:cxn modelId="{6B95C9E1-E173-3E4E-9DEA-EC3CAC674E88}" type="presParOf" srcId="{17EF0E75-C8B4-224F-9F46-C9D2DCF4C2EF}" destId="{5ABE8B83-AC0B-F045-90D6-94D650115A8B}" srcOrd="0" destOrd="0" presId="urn:microsoft.com/office/officeart/2009/layout/CirclePictureHierarchy"/>
    <dgm:cxn modelId="{F714852A-E618-9A46-8AE1-2D108454E86C}" type="presParOf" srcId="{5ABE8B83-AC0B-F045-90D6-94D650115A8B}" destId="{857BCB91-1D9B-5741-9FA8-EB3E758288C5}" srcOrd="0" destOrd="0" presId="urn:microsoft.com/office/officeart/2009/layout/CirclePictureHierarchy"/>
    <dgm:cxn modelId="{A05A22D4-92A1-D34E-BC11-F310871F7908}" type="presParOf" srcId="{5ABE8B83-AC0B-F045-90D6-94D650115A8B}" destId="{0BF85662-B101-D848-819B-CE6D15ABB981}" srcOrd="1" destOrd="0" presId="urn:microsoft.com/office/officeart/2009/layout/CirclePictureHierarchy"/>
    <dgm:cxn modelId="{D23BE7C9-1880-3241-A92C-0EEFEF006036}" type="presParOf" srcId="{17EF0E75-C8B4-224F-9F46-C9D2DCF4C2EF}" destId="{A0CA016E-7A54-A74F-A20C-27FDF690FD92}" srcOrd="1" destOrd="0" presId="urn:microsoft.com/office/officeart/2009/layout/CirclePictureHierarchy"/>
    <dgm:cxn modelId="{E22842CB-2D9C-2B41-9AA2-ABDEEC1F9FC1}" type="presParOf" srcId="{BC2ECEE9-BE76-5945-8F8D-7F8C7EA0374F}" destId="{4B3A8B57-3973-4B41-BF1B-237895164FAD}" srcOrd="2" destOrd="0" presId="urn:microsoft.com/office/officeart/2009/layout/CirclePictureHierarchy"/>
    <dgm:cxn modelId="{E7D30316-EF1A-7742-B938-A6D5603C625C}" type="presParOf" srcId="{BC2ECEE9-BE76-5945-8F8D-7F8C7EA0374F}" destId="{6CDB1E80-A50E-9340-8A33-7655D1F08DE4}" srcOrd="3" destOrd="0" presId="urn:microsoft.com/office/officeart/2009/layout/CirclePictureHierarchy"/>
    <dgm:cxn modelId="{35B1F81B-9785-DB4D-AF7B-9D7AACCBA710}" type="presParOf" srcId="{6CDB1E80-A50E-9340-8A33-7655D1F08DE4}" destId="{22531E75-F01A-EC4B-8C6D-3CECD30CBAF6}" srcOrd="0" destOrd="0" presId="urn:microsoft.com/office/officeart/2009/layout/CirclePictureHierarchy"/>
    <dgm:cxn modelId="{0D64F510-47CD-E640-8076-11F4840CDF20}" type="presParOf" srcId="{22531E75-F01A-EC4B-8C6D-3CECD30CBAF6}" destId="{97666788-76EF-3546-8C8C-17F7AFB8D3D1}" srcOrd="0" destOrd="0" presId="urn:microsoft.com/office/officeart/2009/layout/CirclePictureHierarchy"/>
    <dgm:cxn modelId="{2F815712-ECC9-ED40-ACF9-E4C5F9DEC488}" type="presParOf" srcId="{22531E75-F01A-EC4B-8C6D-3CECD30CBAF6}" destId="{9BE8572C-99F0-9D44-813F-5644936AF555}" srcOrd="1" destOrd="0" presId="urn:microsoft.com/office/officeart/2009/layout/CirclePictureHierarchy"/>
    <dgm:cxn modelId="{9470E8C3-49E1-7A48-AC91-59019D515694}" type="presParOf" srcId="{6CDB1E80-A50E-9340-8A33-7655D1F08DE4}" destId="{4E1FED58-80E7-3D44-8067-B8C8B8B50A8D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0C7DE0B-ADB1-994E-863E-2E3F5E9D4E8C}" type="doc">
      <dgm:prSet loTypeId="urn:microsoft.com/office/officeart/2005/8/layout/vList3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0017652-0C2C-F347-8009-EB549106ACF3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insanları izlemeyi, dinlemeyi ve onlardan öğrenmeyi içeren sosyal öğrenme şeklidir. </a:t>
          </a:r>
        </a:p>
      </dgm:t>
    </dgm:pt>
    <dgm:pt modelId="{199394C7-6607-D940-86FE-0E7F3A5FC4C6}" type="parTrans" cxnId="{F0D32F37-A717-1043-8DC4-A0455C9E5F72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9D2E54A-C29E-6B43-B0CD-1E487A3DA322}" type="sibTrans" cxnId="{F0D32F37-A717-1043-8DC4-A0455C9E5F72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8300162-B6F5-3F4A-BD6F-64698060AAB8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sosyal deneyimler ve pekiştirmeler temelinde yeni yanıtların alınmasını sağlar. </a:t>
          </a:r>
        </a:p>
      </dgm:t>
    </dgm:pt>
    <dgm:pt modelId="{DD22AE7D-5A13-A84D-88EA-A9E39D12CFF5}" type="parTrans" cxnId="{841B4923-79C3-8441-9223-9B50053F5658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58DE62-AA20-664E-B70C-6A978D1D548B}" type="sibTrans" cxnId="{841B4923-79C3-8441-9223-9B50053F5658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C00FCA2-1FA6-3742-94DB-657C3BE33171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çocuğun gözlemlediği eylemleri içselleştirmesini ve bu eylemleri kendi eylemlerinde çoğaltabilmesini sağlar. </a:t>
          </a:r>
        </a:p>
      </dgm:t>
    </dgm:pt>
    <dgm:pt modelId="{1E09E5E1-37C7-EB41-81D1-5C9833284894}" type="parTrans" cxnId="{DCE50FB7-F9D6-534A-BCED-7310587018F3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5A31C5-7DA6-7646-B989-4788EC91DA91}" type="sibTrans" cxnId="{DCE50FB7-F9D6-534A-BCED-7310587018F3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F418907-A287-3543-93D3-594B054032FC}" type="pres">
      <dgm:prSet presAssocID="{30C7DE0B-ADB1-994E-863E-2E3F5E9D4E8C}" presName="linearFlow" presStyleCnt="0">
        <dgm:presLayoutVars>
          <dgm:dir/>
          <dgm:resizeHandles val="exact"/>
        </dgm:presLayoutVars>
      </dgm:prSet>
      <dgm:spPr/>
    </dgm:pt>
    <dgm:pt modelId="{B9BE65DA-4BFA-C24E-8B64-4081BC16EA1C}" type="pres">
      <dgm:prSet presAssocID="{70017652-0C2C-F347-8009-EB549106ACF3}" presName="composite" presStyleCnt="0"/>
      <dgm:spPr/>
    </dgm:pt>
    <dgm:pt modelId="{09F450B1-7B15-EB41-A81A-073B6D4832E4}" type="pres">
      <dgm:prSet presAssocID="{70017652-0C2C-F347-8009-EB549106ACF3}" presName="imgShp" presStyleLbl="fgImgPlace1" presStyleIdx="0" presStyleCnt="3"/>
      <dgm:spPr/>
    </dgm:pt>
    <dgm:pt modelId="{3A01A944-AC7D-EA4A-AB72-9F5424BF8319}" type="pres">
      <dgm:prSet presAssocID="{70017652-0C2C-F347-8009-EB549106ACF3}" presName="txShp" presStyleLbl="node1" presStyleIdx="0" presStyleCnt="3">
        <dgm:presLayoutVars>
          <dgm:bulletEnabled val="1"/>
        </dgm:presLayoutVars>
      </dgm:prSet>
      <dgm:spPr/>
    </dgm:pt>
    <dgm:pt modelId="{165BF268-263F-404E-8D36-F4B8A0980607}" type="pres">
      <dgm:prSet presAssocID="{39D2E54A-C29E-6B43-B0CD-1E487A3DA322}" presName="spacing" presStyleCnt="0"/>
      <dgm:spPr/>
    </dgm:pt>
    <dgm:pt modelId="{B08C4EF4-CD73-C148-A9DB-A58B885A71B3}" type="pres">
      <dgm:prSet presAssocID="{18300162-B6F5-3F4A-BD6F-64698060AAB8}" presName="composite" presStyleCnt="0"/>
      <dgm:spPr/>
    </dgm:pt>
    <dgm:pt modelId="{3E8E42F6-D0C8-414C-A5C6-1F35574413A2}" type="pres">
      <dgm:prSet presAssocID="{18300162-B6F5-3F4A-BD6F-64698060AAB8}" presName="imgShp" presStyleLbl="fgImgPlace1" presStyleIdx="1" presStyleCnt="3"/>
      <dgm:spPr/>
    </dgm:pt>
    <dgm:pt modelId="{2C36DF1C-06C0-F842-A899-EEE333062E23}" type="pres">
      <dgm:prSet presAssocID="{18300162-B6F5-3F4A-BD6F-64698060AAB8}" presName="txShp" presStyleLbl="node1" presStyleIdx="1" presStyleCnt="3">
        <dgm:presLayoutVars>
          <dgm:bulletEnabled val="1"/>
        </dgm:presLayoutVars>
      </dgm:prSet>
      <dgm:spPr/>
    </dgm:pt>
    <dgm:pt modelId="{3963CADF-4C36-FB46-9CBB-B5557BE749AC}" type="pres">
      <dgm:prSet presAssocID="{BF58DE62-AA20-664E-B70C-6A978D1D548B}" presName="spacing" presStyleCnt="0"/>
      <dgm:spPr/>
    </dgm:pt>
    <dgm:pt modelId="{F5E4E1E6-CA51-EB49-A41D-BB56C51B7366}" type="pres">
      <dgm:prSet presAssocID="{AC00FCA2-1FA6-3742-94DB-657C3BE33171}" presName="composite" presStyleCnt="0"/>
      <dgm:spPr/>
    </dgm:pt>
    <dgm:pt modelId="{74AF7D4E-62B6-AF44-A64A-37D951B80D25}" type="pres">
      <dgm:prSet presAssocID="{AC00FCA2-1FA6-3742-94DB-657C3BE33171}" presName="imgShp" presStyleLbl="fgImgPlace1" presStyleIdx="2" presStyleCnt="3"/>
      <dgm:spPr/>
    </dgm:pt>
    <dgm:pt modelId="{3774367A-99ED-B747-BD2A-19324D9C159C}" type="pres">
      <dgm:prSet presAssocID="{AC00FCA2-1FA6-3742-94DB-657C3BE33171}" presName="txShp" presStyleLbl="node1" presStyleIdx="2" presStyleCnt="3">
        <dgm:presLayoutVars>
          <dgm:bulletEnabled val="1"/>
        </dgm:presLayoutVars>
      </dgm:prSet>
      <dgm:spPr/>
    </dgm:pt>
  </dgm:ptLst>
  <dgm:cxnLst>
    <dgm:cxn modelId="{841B4923-79C3-8441-9223-9B50053F5658}" srcId="{30C7DE0B-ADB1-994E-863E-2E3F5E9D4E8C}" destId="{18300162-B6F5-3F4A-BD6F-64698060AAB8}" srcOrd="1" destOrd="0" parTransId="{DD22AE7D-5A13-A84D-88EA-A9E39D12CFF5}" sibTransId="{BF58DE62-AA20-664E-B70C-6A978D1D548B}"/>
    <dgm:cxn modelId="{F0D32F37-A717-1043-8DC4-A0455C9E5F72}" srcId="{30C7DE0B-ADB1-994E-863E-2E3F5E9D4E8C}" destId="{70017652-0C2C-F347-8009-EB549106ACF3}" srcOrd="0" destOrd="0" parTransId="{199394C7-6607-D940-86FE-0E7F3A5FC4C6}" sibTransId="{39D2E54A-C29E-6B43-B0CD-1E487A3DA322}"/>
    <dgm:cxn modelId="{8DE6C25D-9247-504A-AD2A-D90652256B42}" type="presOf" srcId="{30C7DE0B-ADB1-994E-863E-2E3F5E9D4E8C}" destId="{9F418907-A287-3543-93D3-594B054032FC}" srcOrd="0" destOrd="0" presId="urn:microsoft.com/office/officeart/2005/8/layout/vList3"/>
    <dgm:cxn modelId="{E1E7C270-9A89-B844-8C72-1B5F30249872}" type="presOf" srcId="{70017652-0C2C-F347-8009-EB549106ACF3}" destId="{3A01A944-AC7D-EA4A-AB72-9F5424BF8319}" srcOrd="0" destOrd="0" presId="urn:microsoft.com/office/officeart/2005/8/layout/vList3"/>
    <dgm:cxn modelId="{DCE50FB7-F9D6-534A-BCED-7310587018F3}" srcId="{30C7DE0B-ADB1-994E-863E-2E3F5E9D4E8C}" destId="{AC00FCA2-1FA6-3742-94DB-657C3BE33171}" srcOrd="2" destOrd="0" parTransId="{1E09E5E1-37C7-EB41-81D1-5C9833284894}" sibTransId="{615A31C5-7DA6-7646-B989-4788EC91DA91}"/>
    <dgm:cxn modelId="{F0B704E5-2B2F-C844-8562-234398FC45E3}" type="presOf" srcId="{18300162-B6F5-3F4A-BD6F-64698060AAB8}" destId="{2C36DF1C-06C0-F842-A899-EEE333062E23}" srcOrd="0" destOrd="0" presId="urn:microsoft.com/office/officeart/2005/8/layout/vList3"/>
    <dgm:cxn modelId="{394C60F5-0532-1148-8EFA-1B8D42938967}" type="presOf" srcId="{AC00FCA2-1FA6-3742-94DB-657C3BE33171}" destId="{3774367A-99ED-B747-BD2A-19324D9C159C}" srcOrd="0" destOrd="0" presId="urn:microsoft.com/office/officeart/2005/8/layout/vList3"/>
    <dgm:cxn modelId="{2255D182-F292-C343-8E2E-74A97374E9DC}" type="presParOf" srcId="{9F418907-A287-3543-93D3-594B054032FC}" destId="{B9BE65DA-4BFA-C24E-8B64-4081BC16EA1C}" srcOrd="0" destOrd="0" presId="urn:microsoft.com/office/officeart/2005/8/layout/vList3"/>
    <dgm:cxn modelId="{B0321B84-1F7A-3645-BD01-48A177E9A0F8}" type="presParOf" srcId="{B9BE65DA-4BFA-C24E-8B64-4081BC16EA1C}" destId="{09F450B1-7B15-EB41-A81A-073B6D4832E4}" srcOrd="0" destOrd="0" presId="urn:microsoft.com/office/officeart/2005/8/layout/vList3"/>
    <dgm:cxn modelId="{56967A07-2B86-ED4C-A1EA-C276CC54A7C4}" type="presParOf" srcId="{B9BE65DA-4BFA-C24E-8B64-4081BC16EA1C}" destId="{3A01A944-AC7D-EA4A-AB72-9F5424BF8319}" srcOrd="1" destOrd="0" presId="urn:microsoft.com/office/officeart/2005/8/layout/vList3"/>
    <dgm:cxn modelId="{83D4C207-ECEF-1B4D-970C-93C368C2B590}" type="presParOf" srcId="{9F418907-A287-3543-93D3-594B054032FC}" destId="{165BF268-263F-404E-8D36-F4B8A0980607}" srcOrd="1" destOrd="0" presId="urn:microsoft.com/office/officeart/2005/8/layout/vList3"/>
    <dgm:cxn modelId="{602E2485-F06A-A845-837A-B9F1A4A5D142}" type="presParOf" srcId="{9F418907-A287-3543-93D3-594B054032FC}" destId="{B08C4EF4-CD73-C148-A9DB-A58B885A71B3}" srcOrd="2" destOrd="0" presId="urn:microsoft.com/office/officeart/2005/8/layout/vList3"/>
    <dgm:cxn modelId="{9FE3D796-15F2-C94D-A9ED-82D0484CB2A3}" type="presParOf" srcId="{B08C4EF4-CD73-C148-A9DB-A58B885A71B3}" destId="{3E8E42F6-D0C8-414C-A5C6-1F35574413A2}" srcOrd="0" destOrd="0" presId="urn:microsoft.com/office/officeart/2005/8/layout/vList3"/>
    <dgm:cxn modelId="{43766F32-B947-8942-B3D6-0302923A743D}" type="presParOf" srcId="{B08C4EF4-CD73-C148-A9DB-A58B885A71B3}" destId="{2C36DF1C-06C0-F842-A899-EEE333062E23}" srcOrd="1" destOrd="0" presId="urn:microsoft.com/office/officeart/2005/8/layout/vList3"/>
    <dgm:cxn modelId="{4091DAF5-2A2D-5948-A505-93868BC69795}" type="presParOf" srcId="{9F418907-A287-3543-93D3-594B054032FC}" destId="{3963CADF-4C36-FB46-9CBB-B5557BE749AC}" srcOrd="3" destOrd="0" presId="urn:microsoft.com/office/officeart/2005/8/layout/vList3"/>
    <dgm:cxn modelId="{DF544497-2DA5-D440-8C53-B975A75E96BB}" type="presParOf" srcId="{9F418907-A287-3543-93D3-594B054032FC}" destId="{F5E4E1E6-CA51-EB49-A41D-BB56C51B7366}" srcOrd="4" destOrd="0" presId="urn:microsoft.com/office/officeart/2005/8/layout/vList3"/>
    <dgm:cxn modelId="{ABAD0D84-5B52-1449-B1BB-D008256C665B}" type="presParOf" srcId="{F5E4E1E6-CA51-EB49-A41D-BB56C51B7366}" destId="{74AF7D4E-62B6-AF44-A64A-37D951B80D25}" srcOrd="0" destOrd="0" presId="urn:microsoft.com/office/officeart/2005/8/layout/vList3"/>
    <dgm:cxn modelId="{8AA3AB71-7194-F84B-879D-8A4275D069A8}" type="presParOf" srcId="{F5E4E1E6-CA51-EB49-A41D-BB56C51B7366}" destId="{3774367A-99ED-B747-BD2A-19324D9C15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9FD9DEF-68C6-FE44-B840-8351CDD41E98}" type="doc">
      <dgm:prSet loTypeId="urn:microsoft.com/office/officeart/2009/3/layout/OpposingIdeas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059C9158-22CB-F44E-981A-2717A625E5BB}">
      <dgm:prSet phldrT="[Metin]" phldr="1"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E86E84A-1D4A-9641-B91C-F35953486A01}" type="parTrans" cxnId="{216154C4-5BD8-BF43-8B22-30A1BB098667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201FD3F-2291-A04D-B37A-BA32754603A4}" type="sibTrans" cxnId="{216154C4-5BD8-BF43-8B22-30A1BB098667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8D43D2-51A5-064D-AA30-BB9591DE2A9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Sembolik oyun</a:t>
          </a:r>
        </a:p>
      </dgm:t>
    </dgm:pt>
    <dgm:pt modelId="{20F995C4-30E6-A14E-ACB1-ABC3BE7E406A}" type="parTrans" cxnId="{FCE7039E-98D0-DE4F-BE43-C68B47892AC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4B4C87-FF4A-3C47-9979-55DC965F3E3A}" type="sibTrans" cxnId="{FCE7039E-98D0-DE4F-BE43-C68B47892AC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51EA45C-C297-CF45-8F1D-2E2CCFD3000F}">
      <dgm:prSet phldrT="[Metin]" phldr="1"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2ED9801-B0B7-5A45-AE74-4FF85631E1E5}" type="parTrans" cxnId="{BA3C6D29-D4C1-3840-A1AD-D9CD8F21B299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44EFAF-81C2-ED42-AECF-F75E940DF1B0}" type="sibTrans" cxnId="{BA3C6D29-D4C1-3840-A1AD-D9CD8F21B299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4645CE-C766-DD4B-871C-F6E6A087D36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Şemalar</a:t>
          </a:r>
        </a:p>
      </dgm:t>
    </dgm:pt>
    <dgm:pt modelId="{9D9C275B-3B93-4748-B8BE-A5FAAD7C94C6}" type="parTrans" cxnId="{0104A1E0-C453-0741-891C-BC315DD8FAF1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43631F-2270-2646-9C80-3024EE4B584E}" type="sibTrans" cxnId="{0104A1E0-C453-0741-891C-BC315DD8FAF1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F05F64A-4226-B64B-AB95-35DA47DD8FD8}">
      <dgm:prSet phldrT="[Metin]" phldr="1"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B1FF981-843B-8046-B50F-53A0DC65BC08}" type="parTrans" cxnId="{2D8A3559-64B1-954A-BF28-E48BBDBF499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C34BD17-04EC-A642-B3B8-85209B16A8AC}" type="sibTrans" cxnId="{2D8A3559-64B1-954A-BF28-E48BBDBF499D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9592D0-6AC2-1348-B472-9A9160A49FB8}">
      <dgm:prSet phldrT="[Metin]" phldr="1" custT="1"/>
      <dgm:spPr/>
      <dgm:t>
        <a:bodyPr/>
        <a:lstStyle/>
        <a:p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FEB407-CF8D-B846-B8D6-1AB5A37737D5}" type="parTrans" cxnId="{AF5357C7-423F-A94E-AF7F-F4F82C7CBD22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4FD2C1-DA4C-3149-B261-5D888B913CFA}" type="sibTrans" cxnId="{AF5357C7-423F-A94E-AF7F-F4F82C7CBD22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921D10-490F-5645-9A65-80FD8BDA34F3}" type="pres">
      <dgm:prSet presAssocID="{69FD9DEF-68C6-FE44-B840-8351CDD41E9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46527006-778B-1E44-933C-9C871EDE40D1}" type="pres">
      <dgm:prSet presAssocID="{69FD9DEF-68C6-FE44-B840-8351CDD41E98}" presName="Background" presStyleLbl="node1" presStyleIdx="0" presStyleCnt="1"/>
      <dgm:spPr/>
    </dgm:pt>
    <dgm:pt modelId="{6675306A-6E1D-9544-8BE1-5A933C8461C9}" type="pres">
      <dgm:prSet presAssocID="{69FD9DEF-68C6-FE44-B840-8351CDD41E98}" presName="Divider" presStyleLbl="callout" presStyleIdx="0" presStyleCnt="1"/>
      <dgm:spPr/>
    </dgm:pt>
    <dgm:pt modelId="{CD5449B7-B058-014E-B1DD-029895870F6B}" type="pres">
      <dgm:prSet presAssocID="{69FD9DEF-68C6-FE44-B840-8351CDD41E98}" presName="ChildText1" presStyleLbl="revTx" presStyleIdx="0" presStyleCnt="0" custScaleY="22407">
        <dgm:presLayoutVars>
          <dgm:chMax val="0"/>
          <dgm:chPref val="0"/>
          <dgm:bulletEnabled val="1"/>
        </dgm:presLayoutVars>
      </dgm:prSet>
      <dgm:spPr/>
    </dgm:pt>
    <dgm:pt modelId="{EA6D6DC6-FE9B-9640-9302-5C43E7C4656F}" type="pres">
      <dgm:prSet presAssocID="{69FD9DEF-68C6-FE44-B840-8351CDD41E98}" presName="ChildText2" presStyleLbl="revTx" presStyleIdx="0" presStyleCnt="0" custScaleY="29295" custLinFactNeighborY="2638">
        <dgm:presLayoutVars>
          <dgm:chMax val="0"/>
          <dgm:chPref val="0"/>
          <dgm:bulletEnabled val="1"/>
        </dgm:presLayoutVars>
      </dgm:prSet>
      <dgm:spPr/>
    </dgm:pt>
    <dgm:pt modelId="{B2FC924C-010C-1445-9477-E20E21F54E47}" type="pres">
      <dgm:prSet presAssocID="{69FD9DEF-68C6-FE44-B840-8351CDD41E98}" presName="ParentText1" presStyleLbl="revTx" presStyleIdx="0" presStyleCnt="0">
        <dgm:presLayoutVars>
          <dgm:chMax val="1"/>
          <dgm:chPref val="1"/>
        </dgm:presLayoutVars>
      </dgm:prSet>
      <dgm:spPr/>
    </dgm:pt>
    <dgm:pt modelId="{EAEC8402-5BB2-374B-BF09-9F466B1191AB}" type="pres">
      <dgm:prSet presAssocID="{69FD9DEF-68C6-FE44-B840-8351CDD41E98}" presName="ParentShape1" presStyleLbl="alignImgPlace1" presStyleIdx="0" presStyleCnt="2">
        <dgm:presLayoutVars/>
      </dgm:prSet>
      <dgm:spPr/>
    </dgm:pt>
    <dgm:pt modelId="{D68455DD-5304-CB46-B4CF-8F666AEBA315}" type="pres">
      <dgm:prSet presAssocID="{69FD9DEF-68C6-FE44-B840-8351CDD41E98}" presName="ParentText2" presStyleLbl="revTx" presStyleIdx="0" presStyleCnt="0">
        <dgm:presLayoutVars>
          <dgm:chMax val="1"/>
          <dgm:chPref val="1"/>
        </dgm:presLayoutVars>
      </dgm:prSet>
      <dgm:spPr/>
    </dgm:pt>
    <dgm:pt modelId="{B4852D1A-BDDE-CD42-86A7-CB2104A3BAE8}" type="pres">
      <dgm:prSet presAssocID="{69FD9DEF-68C6-FE44-B840-8351CDD41E98}" presName="ParentShape2" presStyleLbl="alignImgPlace1" presStyleIdx="1" presStyleCnt="2">
        <dgm:presLayoutVars/>
      </dgm:prSet>
      <dgm:spPr/>
    </dgm:pt>
  </dgm:ptLst>
  <dgm:cxnLst>
    <dgm:cxn modelId="{EB792617-1211-F941-B220-0DD282D4BC54}" type="presOf" srcId="{CC4645CE-C766-DD4B-871C-F6E6A087D368}" destId="{EA6D6DC6-FE9B-9640-9302-5C43E7C4656F}" srcOrd="0" destOrd="0" presId="urn:microsoft.com/office/officeart/2009/3/layout/OpposingIdeas"/>
    <dgm:cxn modelId="{94EF371E-EC8C-0E49-A5B7-4888FED414E0}" type="presOf" srcId="{E51EA45C-C297-CF45-8F1D-2E2CCFD3000F}" destId="{D68455DD-5304-CB46-B4CF-8F666AEBA315}" srcOrd="0" destOrd="0" presId="urn:microsoft.com/office/officeart/2009/3/layout/OpposingIdeas"/>
    <dgm:cxn modelId="{BA3C6D29-D4C1-3840-A1AD-D9CD8F21B299}" srcId="{69FD9DEF-68C6-FE44-B840-8351CDD41E98}" destId="{E51EA45C-C297-CF45-8F1D-2E2CCFD3000F}" srcOrd="1" destOrd="0" parTransId="{F2ED9801-B0B7-5A45-AE74-4FF85631E1E5}" sibTransId="{5144EFAF-81C2-ED42-AECF-F75E940DF1B0}"/>
    <dgm:cxn modelId="{7ECAD131-EB3E-2440-927E-A4D678E3FC43}" type="presOf" srcId="{059C9158-22CB-F44E-981A-2717A625E5BB}" destId="{EAEC8402-5BB2-374B-BF09-9F466B1191AB}" srcOrd="1" destOrd="0" presId="urn:microsoft.com/office/officeart/2009/3/layout/OpposingIdeas"/>
    <dgm:cxn modelId="{2C926432-5A7E-EC48-AC7B-A0A110CD9FDB}" type="presOf" srcId="{69FD9DEF-68C6-FE44-B840-8351CDD41E98}" destId="{ED921D10-490F-5645-9A65-80FD8BDA34F3}" srcOrd="0" destOrd="0" presId="urn:microsoft.com/office/officeart/2009/3/layout/OpposingIdeas"/>
    <dgm:cxn modelId="{37D1AD47-97B7-F540-B7CD-F640B19F965A}" type="presOf" srcId="{E51EA45C-C297-CF45-8F1D-2E2CCFD3000F}" destId="{B4852D1A-BDDE-CD42-86A7-CB2104A3BAE8}" srcOrd="1" destOrd="0" presId="urn:microsoft.com/office/officeart/2009/3/layout/OpposingIdeas"/>
    <dgm:cxn modelId="{2D8A3559-64B1-954A-BF28-E48BBDBF499D}" srcId="{69FD9DEF-68C6-FE44-B840-8351CDD41E98}" destId="{DF05F64A-4226-B64B-AB95-35DA47DD8FD8}" srcOrd="2" destOrd="0" parTransId="{2B1FF981-843B-8046-B50F-53A0DC65BC08}" sibTransId="{3C34BD17-04EC-A642-B3B8-85209B16A8AC}"/>
    <dgm:cxn modelId="{1F4AD565-C494-EF4D-ADBF-5836BB097462}" type="presOf" srcId="{4A8D43D2-51A5-064D-AA30-BB9591DE2A90}" destId="{CD5449B7-B058-014E-B1DD-029895870F6B}" srcOrd="0" destOrd="0" presId="urn:microsoft.com/office/officeart/2009/3/layout/OpposingIdeas"/>
    <dgm:cxn modelId="{CB240F83-4285-2D4C-A4D8-6D42759FCDAA}" type="presOf" srcId="{059C9158-22CB-F44E-981A-2717A625E5BB}" destId="{B2FC924C-010C-1445-9477-E20E21F54E47}" srcOrd="0" destOrd="0" presId="urn:microsoft.com/office/officeart/2009/3/layout/OpposingIdeas"/>
    <dgm:cxn modelId="{FCE7039E-98D0-DE4F-BE43-C68B47892ACD}" srcId="{059C9158-22CB-F44E-981A-2717A625E5BB}" destId="{4A8D43D2-51A5-064D-AA30-BB9591DE2A90}" srcOrd="0" destOrd="0" parTransId="{20F995C4-30E6-A14E-ACB1-ABC3BE7E406A}" sibTransId="{314B4C87-FF4A-3C47-9979-55DC965F3E3A}"/>
    <dgm:cxn modelId="{216154C4-5BD8-BF43-8B22-30A1BB098667}" srcId="{69FD9DEF-68C6-FE44-B840-8351CDD41E98}" destId="{059C9158-22CB-F44E-981A-2717A625E5BB}" srcOrd="0" destOrd="0" parTransId="{EE86E84A-1D4A-9641-B91C-F35953486A01}" sibTransId="{1201FD3F-2291-A04D-B37A-BA32754603A4}"/>
    <dgm:cxn modelId="{AF5357C7-423F-A94E-AF7F-F4F82C7CBD22}" srcId="{DF05F64A-4226-B64B-AB95-35DA47DD8FD8}" destId="{DE9592D0-6AC2-1348-B472-9A9160A49FB8}" srcOrd="0" destOrd="0" parTransId="{2AFEB407-CF8D-B846-B8D6-1AB5A37737D5}" sibTransId="{E64FD2C1-DA4C-3149-B261-5D888B913CFA}"/>
    <dgm:cxn modelId="{0104A1E0-C453-0741-891C-BC315DD8FAF1}" srcId="{E51EA45C-C297-CF45-8F1D-2E2CCFD3000F}" destId="{CC4645CE-C766-DD4B-871C-F6E6A087D368}" srcOrd="0" destOrd="0" parTransId="{9D9C275B-3B93-4748-B8BE-A5FAAD7C94C6}" sibTransId="{1B43631F-2270-2646-9C80-3024EE4B584E}"/>
    <dgm:cxn modelId="{49ED8D44-D7C9-1B40-90A0-6F153171372D}" type="presParOf" srcId="{ED921D10-490F-5645-9A65-80FD8BDA34F3}" destId="{46527006-778B-1E44-933C-9C871EDE40D1}" srcOrd="0" destOrd="0" presId="urn:microsoft.com/office/officeart/2009/3/layout/OpposingIdeas"/>
    <dgm:cxn modelId="{D1EA3011-8880-9746-9CF1-23F0E733508A}" type="presParOf" srcId="{ED921D10-490F-5645-9A65-80FD8BDA34F3}" destId="{6675306A-6E1D-9544-8BE1-5A933C8461C9}" srcOrd="1" destOrd="0" presId="urn:microsoft.com/office/officeart/2009/3/layout/OpposingIdeas"/>
    <dgm:cxn modelId="{204FE83F-1119-8647-B6DB-E79546621D52}" type="presParOf" srcId="{ED921D10-490F-5645-9A65-80FD8BDA34F3}" destId="{CD5449B7-B058-014E-B1DD-029895870F6B}" srcOrd="2" destOrd="0" presId="urn:microsoft.com/office/officeart/2009/3/layout/OpposingIdeas"/>
    <dgm:cxn modelId="{735F01CF-C6B8-8447-8997-AAD2BB75C42F}" type="presParOf" srcId="{ED921D10-490F-5645-9A65-80FD8BDA34F3}" destId="{EA6D6DC6-FE9B-9640-9302-5C43E7C4656F}" srcOrd="3" destOrd="0" presId="urn:microsoft.com/office/officeart/2009/3/layout/OpposingIdeas"/>
    <dgm:cxn modelId="{C93FCBCA-5776-5B41-92AA-FA6986ECE9B4}" type="presParOf" srcId="{ED921D10-490F-5645-9A65-80FD8BDA34F3}" destId="{B2FC924C-010C-1445-9477-E20E21F54E47}" srcOrd="4" destOrd="0" presId="urn:microsoft.com/office/officeart/2009/3/layout/OpposingIdeas"/>
    <dgm:cxn modelId="{E49C3787-C8FA-B94C-B3B9-77374F1F7772}" type="presParOf" srcId="{ED921D10-490F-5645-9A65-80FD8BDA34F3}" destId="{EAEC8402-5BB2-374B-BF09-9F466B1191AB}" srcOrd="5" destOrd="0" presId="urn:microsoft.com/office/officeart/2009/3/layout/OpposingIdeas"/>
    <dgm:cxn modelId="{F783745D-BE41-5E40-B8E7-C33AA1CDF525}" type="presParOf" srcId="{ED921D10-490F-5645-9A65-80FD8BDA34F3}" destId="{D68455DD-5304-CB46-B4CF-8F666AEBA315}" srcOrd="6" destOrd="0" presId="urn:microsoft.com/office/officeart/2009/3/layout/OpposingIdeas"/>
    <dgm:cxn modelId="{AD9B86EF-85D1-5742-940E-B1197A4A3C02}" type="presParOf" srcId="{ED921D10-490F-5645-9A65-80FD8BDA34F3}" destId="{B4852D1A-BDDE-CD42-86A7-CB2104A3BAE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4251F-05F4-1142-8454-60EE664D2BFB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322091-7BEA-5240-83B9-DC308A9C729C}">
      <dgm:prSet phldrT="[Metin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0-8 aylık dönemi kapsar.</a:t>
          </a:r>
          <a:endParaRPr lang="tr-TR" dirty="0">
            <a:solidFill>
              <a:schemeClr val="tx1"/>
            </a:solidFill>
          </a:endParaRPr>
        </a:p>
      </dgm:t>
    </dgm:pt>
    <dgm:pt modelId="{FF7D3D92-FBDC-8649-B8AB-15346F7130B5}" type="parTrans" cxnId="{4F355761-0A95-AB4D-A05C-8B821EA705DA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0675883-684D-8246-BEAB-2F242680D46D}" type="sibTrans" cxnId="{4F355761-0A95-AB4D-A05C-8B821EA705DA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CCE94C0-B5E6-4146-BC98-074328155804}">
      <dgm:prSet/>
      <dgm:spPr/>
      <dgm:t>
        <a:bodyPr/>
        <a:lstStyle/>
        <a:p>
          <a:r>
            <a:rPr lang="tr-TR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 dönemdeki eylemlerin iletişim amacı yoktur. </a:t>
          </a:r>
          <a:endParaRPr lang="tr-TR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B6D0BB-ECEC-6E4F-A2A3-BFFC49715E94}" type="parTrans" cxnId="{681372E4-AF8C-6B43-9062-52F895CAE7A3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A1452B4-DE28-984E-BA8E-DDD872D00A58}" type="sibTrans" cxnId="{681372E4-AF8C-6B43-9062-52F895CAE7A3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30B56504-1BFB-C945-AFD8-48DE043DC0F9}">
      <dgm:prSet/>
      <dgm:spPr/>
      <dgm:t>
        <a:bodyPr/>
        <a:lstStyle/>
        <a:p>
          <a:r>
            <a:rPr lang="tr-TR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0-3 ayları arasında refleksif davranışlar görülür. </a:t>
          </a:r>
          <a:endParaRPr lang="tr-TR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276868E-CEA3-B945-A4F8-8AB7349439D0}" type="parTrans" cxnId="{1382CD72-9E32-C14A-8C18-0DB137B39D10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05D4D7B-BA6E-CC47-906D-7D34AEEBEFC0}" type="sibTrans" cxnId="{1382CD72-9E32-C14A-8C18-0DB137B39D10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989B08B7-F485-AC4D-A2A6-8F565816C1E1}">
      <dgm:prSet/>
      <dgm:spPr/>
      <dgm:t>
        <a:bodyPr/>
        <a:lstStyle/>
        <a:p>
          <a:r>
            <a:rPr lang="tr-TR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3-8 aylar arasında bebekler bakıcılarıyla yüz yüze etkileşime geçerler ve jest-mimik kullanarak hislerini ve duygularını düzenler. </a:t>
          </a:r>
        </a:p>
      </dgm:t>
    </dgm:pt>
    <dgm:pt modelId="{B9284201-EA51-E84F-8648-77CBBE0A8A5A}" type="parTrans" cxnId="{017377D5-1FE8-1942-B232-EB375AAD97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F081A785-5486-D040-B910-77BFE5684528}" type="sibTrans" cxnId="{017377D5-1FE8-1942-B232-EB375AAD97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D2005F39-BEBD-9F42-BA3C-1976AB8E0A2C}" type="pres">
      <dgm:prSet presAssocID="{B274251F-05F4-1142-8454-60EE664D2BFB}" presName="diagram" presStyleCnt="0">
        <dgm:presLayoutVars>
          <dgm:dir/>
          <dgm:resizeHandles val="exact"/>
        </dgm:presLayoutVars>
      </dgm:prSet>
      <dgm:spPr/>
    </dgm:pt>
    <dgm:pt modelId="{1C93B110-5553-0C4B-B4DE-E469F1DE1D93}" type="pres">
      <dgm:prSet presAssocID="{24322091-7BEA-5240-83B9-DC308A9C729C}" presName="node" presStyleLbl="node1" presStyleIdx="0" presStyleCnt="4">
        <dgm:presLayoutVars>
          <dgm:bulletEnabled val="1"/>
        </dgm:presLayoutVars>
      </dgm:prSet>
      <dgm:spPr/>
    </dgm:pt>
    <dgm:pt modelId="{C287C8BB-3A40-FA44-893E-57D21832BAE5}" type="pres">
      <dgm:prSet presAssocID="{A0675883-684D-8246-BEAB-2F242680D46D}" presName="sibTrans" presStyleCnt="0"/>
      <dgm:spPr/>
    </dgm:pt>
    <dgm:pt modelId="{CA67DF63-3093-C64F-BFC7-5B49E1F2FB4B}" type="pres">
      <dgm:prSet presAssocID="{4CCE94C0-B5E6-4146-BC98-074328155804}" presName="node" presStyleLbl="node1" presStyleIdx="1" presStyleCnt="4">
        <dgm:presLayoutVars>
          <dgm:bulletEnabled val="1"/>
        </dgm:presLayoutVars>
      </dgm:prSet>
      <dgm:spPr/>
    </dgm:pt>
    <dgm:pt modelId="{A5A4ED13-5313-EB4C-9613-0C66A65C4C78}" type="pres">
      <dgm:prSet presAssocID="{2A1452B4-DE28-984E-BA8E-DDD872D00A58}" presName="sibTrans" presStyleCnt="0"/>
      <dgm:spPr/>
    </dgm:pt>
    <dgm:pt modelId="{4F7AAFDA-2617-0D4C-A33F-1CCB52A76693}" type="pres">
      <dgm:prSet presAssocID="{30B56504-1BFB-C945-AFD8-48DE043DC0F9}" presName="node" presStyleLbl="node1" presStyleIdx="2" presStyleCnt="4">
        <dgm:presLayoutVars>
          <dgm:bulletEnabled val="1"/>
        </dgm:presLayoutVars>
      </dgm:prSet>
      <dgm:spPr/>
    </dgm:pt>
    <dgm:pt modelId="{E83371CF-BB6F-E74E-A208-8E49B5D14FE5}" type="pres">
      <dgm:prSet presAssocID="{005D4D7B-BA6E-CC47-906D-7D34AEEBEFC0}" presName="sibTrans" presStyleCnt="0"/>
      <dgm:spPr/>
    </dgm:pt>
    <dgm:pt modelId="{BC76E09D-464D-6241-ADC5-F6D5D6F46A51}" type="pres">
      <dgm:prSet presAssocID="{989B08B7-F485-AC4D-A2A6-8F565816C1E1}" presName="node" presStyleLbl="node1" presStyleIdx="3" presStyleCnt="4">
        <dgm:presLayoutVars>
          <dgm:bulletEnabled val="1"/>
        </dgm:presLayoutVars>
      </dgm:prSet>
      <dgm:spPr/>
    </dgm:pt>
  </dgm:ptLst>
  <dgm:cxnLst>
    <dgm:cxn modelId="{8070B721-8761-9F48-A8B3-DD39455A820C}" type="presOf" srcId="{989B08B7-F485-AC4D-A2A6-8F565816C1E1}" destId="{BC76E09D-464D-6241-ADC5-F6D5D6F46A51}" srcOrd="0" destOrd="0" presId="urn:microsoft.com/office/officeart/2005/8/layout/default"/>
    <dgm:cxn modelId="{1329E236-783F-074D-B99F-AF93ECDBB634}" type="presOf" srcId="{4CCE94C0-B5E6-4146-BC98-074328155804}" destId="{CA67DF63-3093-C64F-BFC7-5B49E1F2FB4B}" srcOrd="0" destOrd="0" presId="urn:microsoft.com/office/officeart/2005/8/layout/default"/>
    <dgm:cxn modelId="{BB910B41-14F9-2545-949B-ADBF974668F2}" type="presOf" srcId="{24322091-7BEA-5240-83B9-DC308A9C729C}" destId="{1C93B110-5553-0C4B-B4DE-E469F1DE1D93}" srcOrd="0" destOrd="0" presId="urn:microsoft.com/office/officeart/2005/8/layout/default"/>
    <dgm:cxn modelId="{0639315E-834C-BD41-A862-E7929C837948}" type="presOf" srcId="{30B56504-1BFB-C945-AFD8-48DE043DC0F9}" destId="{4F7AAFDA-2617-0D4C-A33F-1CCB52A76693}" srcOrd="0" destOrd="0" presId="urn:microsoft.com/office/officeart/2005/8/layout/default"/>
    <dgm:cxn modelId="{4F355761-0A95-AB4D-A05C-8B821EA705DA}" srcId="{B274251F-05F4-1142-8454-60EE664D2BFB}" destId="{24322091-7BEA-5240-83B9-DC308A9C729C}" srcOrd="0" destOrd="0" parTransId="{FF7D3D92-FBDC-8649-B8AB-15346F7130B5}" sibTransId="{A0675883-684D-8246-BEAB-2F242680D46D}"/>
    <dgm:cxn modelId="{1382CD72-9E32-C14A-8C18-0DB137B39D10}" srcId="{B274251F-05F4-1142-8454-60EE664D2BFB}" destId="{30B56504-1BFB-C945-AFD8-48DE043DC0F9}" srcOrd="2" destOrd="0" parTransId="{3276868E-CEA3-B945-A4F8-8AB7349439D0}" sibTransId="{005D4D7B-BA6E-CC47-906D-7D34AEEBEFC0}"/>
    <dgm:cxn modelId="{017377D5-1FE8-1942-B232-EB375AAD9764}" srcId="{B274251F-05F4-1142-8454-60EE664D2BFB}" destId="{989B08B7-F485-AC4D-A2A6-8F565816C1E1}" srcOrd="3" destOrd="0" parTransId="{B9284201-EA51-E84F-8648-77CBBE0A8A5A}" sibTransId="{F081A785-5486-D040-B910-77BFE5684528}"/>
    <dgm:cxn modelId="{681372E4-AF8C-6B43-9062-52F895CAE7A3}" srcId="{B274251F-05F4-1142-8454-60EE664D2BFB}" destId="{4CCE94C0-B5E6-4146-BC98-074328155804}" srcOrd="1" destOrd="0" parTransId="{31B6D0BB-ECEC-6E4F-A2A3-BFFC49715E94}" sibTransId="{2A1452B4-DE28-984E-BA8E-DDD872D00A58}"/>
    <dgm:cxn modelId="{7512EFFD-9CDF-9744-AE47-83D663BB4CDB}" type="presOf" srcId="{B274251F-05F4-1142-8454-60EE664D2BFB}" destId="{D2005F39-BEBD-9F42-BA3C-1976AB8E0A2C}" srcOrd="0" destOrd="0" presId="urn:microsoft.com/office/officeart/2005/8/layout/default"/>
    <dgm:cxn modelId="{F831E74C-1AE6-A342-BCFE-150C06B496E1}" type="presParOf" srcId="{D2005F39-BEBD-9F42-BA3C-1976AB8E0A2C}" destId="{1C93B110-5553-0C4B-B4DE-E469F1DE1D93}" srcOrd="0" destOrd="0" presId="urn:microsoft.com/office/officeart/2005/8/layout/default"/>
    <dgm:cxn modelId="{D1A364F3-4F14-C54F-B492-BB9A33E41FEC}" type="presParOf" srcId="{D2005F39-BEBD-9F42-BA3C-1976AB8E0A2C}" destId="{C287C8BB-3A40-FA44-893E-57D21832BAE5}" srcOrd="1" destOrd="0" presId="urn:microsoft.com/office/officeart/2005/8/layout/default"/>
    <dgm:cxn modelId="{B5A413A9-DABF-A94B-89D7-DFB187A99388}" type="presParOf" srcId="{D2005F39-BEBD-9F42-BA3C-1976AB8E0A2C}" destId="{CA67DF63-3093-C64F-BFC7-5B49E1F2FB4B}" srcOrd="2" destOrd="0" presId="urn:microsoft.com/office/officeart/2005/8/layout/default"/>
    <dgm:cxn modelId="{BDC95191-826D-E046-8FDA-8EC9D4989F78}" type="presParOf" srcId="{D2005F39-BEBD-9F42-BA3C-1976AB8E0A2C}" destId="{A5A4ED13-5313-EB4C-9613-0C66A65C4C78}" srcOrd="3" destOrd="0" presId="urn:microsoft.com/office/officeart/2005/8/layout/default"/>
    <dgm:cxn modelId="{1A44A2ED-B524-D443-B9A0-2354FD502A02}" type="presParOf" srcId="{D2005F39-BEBD-9F42-BA3C-1976AB8E0A2C}" destId="{4F7AAFDA-2617-0D4C-A33F-1CCB52A76693}" srcOrd="4" destOrd="0" presId="urn:microsoft.com/office/officeart/2005/8/layout/default"/>
    <dgm:cxn modelId="{9F35B372-5C16-F948-A494-C0133D415461}" type="presParOf" srcId="{D2005F39-BEBD-9F42-BA3C-1976AB8E0A2C}" destId="{E83371CF-BB6F-E74E-A208-8E49B5D14FE5}" srcOrd="5" destOrd="0" presId="urn:microsoft.com/office/officeart/2005/8/layout/default"/>
    <dgm:cxn modelId="{6C2A88BD-FAB2-5B44-8277-3BAADA2AB85B}" type="presParOf" srcId="{D2005F39-BEBD-9F42-BA3C-1976AB8E0A2C}" destId="{BC76E09D-464D-6241-ADC5-F6D5D6F46A5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C1EA1A-2476-CC41-A706-AF1783C9D26D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96BFB50-E3CF-B843-BE16-8701DBFAC114}">
      <dgm:prSet phldrT="[Metin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9 </a:t>
          </a:r>
          <a:r>
            <a:rPr lang="tr-TR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</a:t>
          </a:r>
          <a:r>
            <a:rPr lang="en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ydan itibaren başlayan dönemi kapsar. </a:t>
          </a:r>
          <a:endParaRPr lang="tr-TR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F7EBDA-282E-CD44-B4EE-772D51D41693}" type="parTrans" cxnId="{14AF4A3B-7F39-8F45-8970-D571719EDBED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BE0D00-B37F-2F4B-AAB4-3C7AC096B171}" type="sibTrans" cxnId="{14AF4A3B-7F39-8F45-8970-D571719EDBED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5422573-971C-1E40-980A-57ED21638805}">
      <dgm:prSet custT="1"/>
      <dgm:spPr/>
      <dgm:t>
        <a:bodyPr/>
        <a:lstStyle/>
        <a:p>
          <a:r>
            <a:rPr lang="tr-TR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B</a:t>
          </a:r>
          <a:r>
            <a:rPr lang="en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ebekler bu dönemde söz öncesi eylemler aracılığıyla sosyal partnerine mesajlar gönderir ve cevaplarlar. </a:t>
          </a:r>
          <a:endParaRPr lang="en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gm:t>
    </dgm:pt>
    <dgm:pt modelId="{3C94EC07-F026-7F4F-84DB-1D3BA6451631}" type="parTrans" cxnId="{B4793FD2-5020-B443-97CC-289C9E00AA19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8926020-68B3-3C45-AAC5-2620C9723E14}" type="sibTrans" cxnId="{B4793FD2-5020-B443-97CC-289C9E00AA19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92CADF-7AE1-044B-ADD4-0F19B3DAB8AD}">
      <dgm:prSet custT="1"/>
      <dgm:spPr/>
      <dgm:t>
        <a:bodyPr/>
        <a:lstStyle/>
        <a:p>
          <a:r>
            <a:rPr lang="en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Bebekler bilinçli olarak söz öncesi dönem eylemlerini kullanırlar. </a:t>
          </a:r>
          <a:endParaRPr lang="en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gm:t>
    </dgm:pt>
    <dgm:pt modelId="{EC02C572-5CA4-2049-AAB1-D03E6E56F441}" type="parTrans" cxnId="{65EC30E0-9403-024B-82EF-2E27AF1746A3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7E058BA-794D-1D45-96D7-EE17441A55DA}" type="sibTrans" cxnId="{65EC30E0-9403-024B-82EF-2E27AF1746A3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CD370A-8D03-CB46-999D-5892E6C3F721}">
      <dgm:prSet custT="1"/>
      <dgm:spPr/>
      <dgm:t>
        <a:bodyPr/>
        <a:lstStyle/>
        <a:p>
          <a:r>
            <a:rPr lang="en" sz="24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Altı ıslandığında ya da acıktığında farklı biçimlerde ağlama</a:t>
          </a:r>
          <a:endParaRPr lang="en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gm:t>
    </dgm:pt>
    <dgm:pt modelId="{C5C1B8C4-C8F0-D344-AC55-8DB2DDDA60EC}" type="parTrans" cxnId="{DF43BAA5-F491-6E43-A47B-836ED279CA50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1E0476-AABA-4446-B846-1B1F0F66B69E}" type="sibTrans" cxnId="{DF43BAA5-F491-6E43-A47B-836ED279CA50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A59E503-D79F-4E4B-A1CB-5B476C52B1BF}">
      <dgm:prSet custT="1"/>
      <dgm:spPr/>
      <dgm:t>
        <a:bodyPr/>
        <a:lstStyle/>
        <a:p>
          <a:r>
            <a:rPr lang="en" sz="24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Hayır</a:t>
          </a:r>
          <a:r>
            <a:rPr lang="en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anlamında</a:t>
          </a:r>
          <a:r>
            <a:rPr lang="en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kafayı</a:t>
          </a:r>
          <a:r>
            <a:rPr lang="en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sağa</a:t>
          </a:r>
          <a:r>
            <a:rPr lang="en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sola </a:t>
          </a:r>
          <a:r>
            <a:rPr lang="en" sz="24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sallama</a:t>
          </a:r>
          <a:endParaRPr lang="en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gm:t>
    </dgm:pt>
    <dgm:pt modelId="{96B14858-896C-6B48-A13B-4E2AECFA1FB1}" type="parTrans" cxnId="{57216838-E6F5-9142-A9F6-E3F139978A9C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616B2CC-767A-C046-84E6-1A4658CFBDFD}" type="sibTrans" cxnId="{57216838-E6F5-9142-A9F6-E3F139978A9C}">
      <dgm:prSet/>
      <dgm:spPr/>
      <dgm:t>
        <a:bodyPr/>
        <a:lstStyle/>
        <a:p>
          <a:endParaRPr lang="tr-TR" sz="24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0A8CA2-EB58-B74F-B03A-DD1F70A2AA22}" type="pres">
      <dgm:prSet presAssocID="{1AC1EA1A-2476-CC41-A706-AF1783C9D26D}" presName="diagram" presStyleCnt="0">
        <dgm:presLayoutVars>
          <dgm:dir/>
          <dgm:resizeHandles val="exact"/>
        </dgm:presLayoutVars>
      </dgm:prSet>
      <dgm:spPr/>
    </dgm:pt>
    <dgm:pt modelId="{3B0ED100-E123-C240-8E6A-588715D5B787}" type="pres">
      <dgm:prSet presAssocID="{F96BFB50-E3CF-B843-BE16-8701DBFAC114}" presName="node" presStyleLbl="node1" presStyleIdx="0" presStyleCnt="5">
        <dgm:presLayoutVars>
          <dgm:bulletEnabled val="1"/>
        </dgm:presLayoutVars>
      </dgm:prSet>
      <dgm:spPr/>
    </dgm:pt>
    <dgm:pt modelId="{007CD507-5673-2B49-A2F0-2DFBC6D67122}" type="pres">
      <dgm:prSet presAssocID="{6BBE0D00-B37F-2F4B-AAB4-3C7AC096B171}" presName="sibTrans" presStyleCnt="0"/>
      <dgm:spPr/>
    </dgm:pt>
    <dgm:pt modelId="{36A843E7-8776-6C43-8603-C5ED52F47510}" type="pres">
      <dgm:prSet presAssocID="{75422573-971C-1E40-980A-57ED21638805}" presName="node" presStyleLbl="node1" presStyleIdx="1" presStyleCnt="5">
        <dgm:presLayoutVars>
          <dgm:bulletEnabled val="1"/>
        </dgm:presLayoutVars>
      </dgm:prSet>
      <dgm:spPr/>
    </dgm:pt>
    <dgm:pt modelId="{E97E1DBB-BCDD-2549-B2B2-B030D7E6BE1D}" type="pres">
      <dgm:prSet presAssocID="{28926020-68B3-3C45-AAC5-2620C9723E14}" presName="sibTrans" presStyleCnt="0"/>
      <dgm:spPr/>
    </dgm:pt>
    <dgm:pt modelId="{292A0BF2-EA93-4544-9226-B2F42CA5712D}" type="pres">
      <dgm:prSet presAssocID="{5D92CADF-7AE1-044B-ADD4-0F19B3DAB8AD}" presName="node" presStyleLbl="node1" presStyleIdx="2" presStyleCnt="5">
        <dgm:presLayoutVars>
          <dgm:bulletEnabled val="1"/>
        </dgm:presLayoutVars>
      </dgm:prSet>
      <dgm:spPr/>
    </dgm:pt>
    <dgm:pt modelId="{E550672B-DD83-3449-BA67-2BF6B04E31A8}" type="pres">
      <dgm:prSet presAssocID="{57E058BA-794D-1D45-96D7-EE17441A55DA}" presName="sibTrans" presStyleCnt="0"/>
      <dgm:spPr/>
    </dgm:pt>
    <dgm:pt modelId="{777AD1B2-AF27-2448-851D-4D87B3CAC27E}" type="pres">
      <dgm:prSet presAssocID="{D9CD370A-8D03-CB46-999D-5892E6C3F721}" presName="node" presStyleLbl="node1" presStyleIdx="3" presStyleCnt="5">
        <dgm:presLayoutVars>
          <dgm:bulletEnabled val="1"/>
        </dgm:presLayoutVars>
      </dgm:prSet>
      <dgm:spPr/>
    </dgm:pt>
    <dgm:pt modelId="{5B7F1DE3-F7A2-BA45-AFC6-450B50E3DB72}" type="pres">
      <dgm:prSet presAssocID="{EC1E0476-AABA-4446-B846-1B1F0F66B69E}" presName="sibTrans" presStyleCnt="0"/>
      <dgm:spPr/>
    </dgm:pt>
    <dgm:pt modelId="{9625DE25-6972-9746-B3A7-4EC9D8B83DD6}" type="pres">
      <dgm:prSet presAssocID="{5A59E503-D79F-4E4B-A1CB-5B476C52B1BF}" presName="node" presStyleLbl="node1" presStyleIdx="4" presStyleCnt="5">
        <dgm:presLayoutVars>
          <dgm:bulletEnabled val="1"/>
        </dgm:presLayoutVars>
      </dgm:prSet>
      <dgm:spPr/>
    </dgm:pt>
  </dgm:ptLst>
  <dgm:cxnLst>
    <dgm:cxn modelId="{422CFB1A-4452-D448-9B25-33688057C566}" type="presOf" srcId="{D9CD370A-8D03-CB46-999D-5892E6C3F721}" destId="{777AD1B2-AF27-2448-851D-4D87B3CAC27E}" srcOrd="0" destOrd="0" presId="urn:microsoft.com/office/officeart/2005/8/layout/default"/>
    <dgm:cxn modelId="{E1505A30-9BC6-834A-A257-BA5D3A71D3AA}" type="presOf" srcId="{F96BFB50-E3CF-B843-BE16-8701DBFAC114}" destId="{3B0ED100-E123-C240-8E6A-588715D5B787}" srcOrd="0" destOrd="0" presId="urn:microsoft.com/office/officeart/2005/8/layout/default"/>
    <dgm:cxn modelId="{57216838-E6F5-9142-A9F6-E3F139978A9C}" srcId="{1AC1EA1A-2476-CC41-A706-AF1783C9D26D}" destId="{5A59E503-D79F-4E4B-A1CB-5B476C52B1BF}" srcOrd="4" destOrd="0" parTransId="{96B14858-896C-6B48-A13B-4E2AECFA1FB1}" sibTransId="{4616B2CC-767A-C046-84E6-1A4658CFBDFD}"/>
    <dgm:cxn modelId="{14AF4A3B-7F39-8F45-8970-D571719EDBED}" srcId="{1AC1EA1A-2476-CC41-A706-AF1783C9D26D}" destId="{F96BFB50-E3CF-B843-BE16-8701DBFAC114}" srcOrd="0" destOrd="0" parTransId="{58F7EBDA-282E-CD44-B4EE-772D51D41693}" sibTransId="{6BBE0D00-B37F-2F4B-AAB4-3C7AC096B171}"/>
    <dgm:cxn modelId="{26FB0A65-868A-2B42-8498-BACE4B9789D4}" type="presOf" srcId="{75422573-971C-1E40-980A-57ED21638805}" destId="{36A843E7-8776-6C43-8603-C5ED52F47510}" srcOrd="0" destOrd="0" presId="urn:microsoft.com/office/officeart/2005/8/layout/default"/>
    <dgm:cxn modelId="{D9467790-314F-D749-93C8-9D6F2FBDA2CF}" type="presOf" srcId="{1AC1EA1A-2476-CC41-A706-AF1783C9D26D}" destId="{830A8CA2-EB58-B74F-B03A-DD1F70A2AA22}" srcOrd="0" destOrd="0" presId="urn:microsoft.com/office/officeart/2005/8/layout/default"/>
    <dgm:cxn modelId="{DF43BAA5-F491-6E43-A47B-836ED279CA50}" srcId="{1AC1EA1A-2476-CC41-A706-AF1783C9D26D}" destId="{D9CD370A-8D03-CB46-999D-5892E6C3F721}" srcOrd="3" destOrd="0" parTransId="{C5C1B8C4-C8F0-D344-AC55-8DB2DDDA60EC}" sibTransId="{EC1E0476-AABA-4446-B846-1B1F0F66B69E}"/>
    <dgm:cxn modelId="{FCF11FA7-EEF6-724C-8230-52EA491C4EDC}" type="presOf" srcId="{5D92CADF-7AE1-044B-ADD4-0F19B3DAB8AD}" destId="{292A0BF2-EA93-4544-9226-B2F42CA5712D}" srcOrd="0" destOrd="0" presId="urn:microsoft.com/office/officeart/2005/8/layout/default"/>
    <dgm:cxn modelId="{B4793FD2-5020-B443-97CC-289C9E00AA19}" srcId="{1AC1EA1A-2476-CC41-A706-AF1783C9D26D}" destId="{75422573-971C-1E40-980A-57ED21638805}" srcOrd="1" destOrd="0" parTransId="{3C94EC07-F026-7F4F-84DB-1D3BA6451631}" sibTransId="{28926020-68B3-3C45-AAC5-2620C9723E14}"/>
    <dgm:cxn modelId="{65EC30E0-9403-024B-82EF-2E27AF1746A3}" srcId="{1AC1EA1A-2476-CC41-A706-AF1783C9D26D}" destId="{5D92CADF-7AE1-044B-ADD4-0F19B3DAB8AD}" srcOrd="2" destOrd="0" parTransId="{EC02C572-5CA4-2049-AAB1-D03E6E56F441}" sibTransId="{57E058BA-794D-1D45-96D7-EE17441A55DA}"/>
    <dgm:cxn modelId="{DB0EABF3-F1C4-184A-A29D-3F0D2369678D}" type="presOf" srcId="{5A59E503-D79F-4E4B-A1CB-5B476C52B1BF}" destId="{9625DE25-6972-9746-B3A7-4EC9D8B83DD6}" srcOrd="0" destOrd="0" presId="urn:microsoft.com/office/officeart/2005/8/layout/default"/>
    <dgm:cxn modelId="{26DC7C87-0EFA-8143-B860-07E8C9A78443}" type="presParOf" srcId="{830A8CA2-EB58-B74F-B03A-DD1F70A2AA22}" destId="{3B0ED100-E123-C240-8E6A-588715D5B787}" srcOrd="0" destOrd="0" presId="urn:microsoft.com/office/officeart/2005/8/layout/default"/>
    <dgm:cxn modelId="{93D7C301-0A87-7840-81D7-85E2D34555BB}" type="presParOf" srcId="{830A8CA2-EB58-B74F-B03A-DD1F70A2AA22}" destId="{007CD507-5673-2B49-A2F0-2DFBC6D67122}" srcOrd="1" destOrd="0" presId="urn:microsoft.com/office/officeart/2005/8/layout/default"/>
    <dgm:cxn modelId="{18A246A4-FC21-C84D-BF99-583DBAF0B3D4}" type="presParOf" srcId="{830A8CA2-EB58-B74F-B03A-DD1F70A2AA22}" destId="{36A843E7-8776-6C43-8603-C5ED52F47510}" srcOrd="2" destOrd="0" presId="urn:microsoft.com/office/officeart/2005/8/layout/default"/>
    <dgm:cxn modelId="{59BFCC2D-5B2F-7047-9DB4-D9DB64E2A802}" type="presParOf" srcId="{830A8CA2-EB58-B74F-B03A-DD1F70A2AA22}" destId="{E97E1DBB-BCDD-2549-B2B2-B030D7E6BE1D}" srcOrd="3" destOrd="0" presId="urn:microsoft.com/office/officeart/2005/8/layout/default"/>
    <dgm:cxn modelId="{ACE34BF3-2B86-7843-AD4E-C0079830D06C}" type="presParOf" srcId="{830A8CA2-EB58-B74F-B03A-DD1F70A2AA22}" destId="{292A0BF2-EA93-4544-9226-B2F42CA5712D}" srcOrd="4" destOrd="0" presId="urn:microsoft.com/office/officeart/2005/8/layout/default"/>
    <dgm:cxn modelId="{DBC0DD3A-993B-A746-8A9C-E26D0151E977}" type="presParOf" srcId="{830A8CA2-EB58-B74F-B03A-DD1F70A2AA22}" destId="{E550672B-DD83-3449-BA67-2BF6B04E31A8}" srcOrd="5" destOrd="0" presId="urn:microsoft.com/office/officeart/2005/8/layout/default"/>
    <dgm:cxn modelId="{A792B7DC-31F6-4145-AAE4-AB16200BADA3}" type="presParOf" srcId="{830A8CA2-EB58-B74F-B03A-DD1F70A2AA22}" destId="{777AD1B2-AF27-2448-851D-4D87B3CAC27E}" srcOrd="6" destOrd="0" presId="urn:microsoft.com/office/officeart/2005/8/layout/default"/>
    <dgm:cxn modelId="{6289F48B-2CC9-ED4D-9F9F-B7B820BC2E1C}" type="presParOf" srcId="{830A8CA2-EB58-B74F-B03A-DD1F70A2AA22}" destId="{5B7F1DE3-F7A2-BA45-AFC6-450B50E3DB72}" srcOrd="7" destOrd="0" presId="urn:microsoft.com/office/officeart/2005/8/layout/default"/>
    <dgm:cxn modelId="{C929BEB2-4FEB-D44C-A91C-363C0423F1E3}" type="presParOf" srcId="{830A8CA2-EB58-B74F-B03A-DD1F70A2AA22}" destId="{9625DE25-6972-9746-B3A7-4EC9D8B83DD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DF232D-AF31-7B44-9842-C5889BD0FB5C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DCFD10A-4156-E349-B362-F0D98B1CAEA5}">
      <dgm:prSet phldrT="[Metin]" custT="1"/>
      <dgm:spPr/>
      <dgm:t>
        <a:bodyPr/>
        <a:lstStyle/>
        <a:p>
          <a:r>
            <a:rPr lang="tr-TR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partneri üzerinde amaçlı bir etki bırakmak için jest, seslendirme ve bakış gibi eylemleri amaçlı kullanırlar. </a:t>
          </a:r>
        </a:p>
      </dgm:t>
    </dgm:pt>
    <dgm:pt modelId="{528B0523-673B-2247-BD6F-2A80D735B4C3}" type="parTrans" cxnId="{CA0DC9C8-3525-3845-9803-70365B19A7C0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5F4A31B-D58C-D740-B621-B9CD72B87F12}" type="sibTrans" cxnId="{CA0DC9C8-3525-3845-9803-70365B19A7C0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3C0CC1A-F90A-324B-846D-D10DC2FA1030}">
      <dgm:prSet phldrT="[Metin]" custT="1"/>
      <dgm:spPr/>
      <dgm:t>
        <a:bodyPr/>
        <a:lstStyle/>
        <a:p>
          <a:r>
            <a:rPr lang="tr-TR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12-24 ayları arasında süreç karmaşıklaşır ve çocuklar </a:t>
          </a:r>
        </a:p>
        <a:p>
          <a:r>
            <a:rPr lang="tr-TR" sz="28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Jest+seslendirme</a:t>
          </a:r>
          <a:r>
            <a:rPr lang="tr-TR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r>
            <a:rPr lang="tr-TR" sz="28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Jest+sözcük</a:t>
          </a:r>
          <a:r>
            <a:rPr lang="tr-TR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r>
            <a:rPr lang="tr-TR" sz="28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Kullamaya</a:t>
          </a:r>
          <a:r>
            <a:rPr lang="tr-TR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başlar.</a:t>
          </a:r>
        </a:p>
      </dgm:t>
    </dgm:pt>
    <dgm:pt modelId="{F283469C-4B53-9249-A893-E7BB7CB30BCA}" type="parTrans" cxnId="{709A9897-8DE1-184A-AA72-2D960CD7F7B8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A29D7B-1D31-7E46-BCD0-E3F9CA10809D}" type="sibTrans" cxnId="{709A9897-8DE1-184A-AA72-2D960CD7F7B8}">
      <dgm:prSet/>
      <dgm:spPr/>
      <dgm:t>
        <a:bodyPr/>
        <a:lstStyle/>
        <a:p>
          <a:endParaRPr lang="tr-TR" sz="280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017252-A3BB-6544-B1D5-F5B7DD545BE6}" type="pres">
      <dgm:prSet presAssocID="{72DF232D-AF31-7B44-9842-C5889BD0FB5C}" presName="diagram" presStyleCnt="0">
        <dgm:presLayoutVars>
          <dgm:dir/>
          <dgm:resizeHandles val="exact"/>
        </dgm:presLayoutVars>
      </dgm:prSet>
      <dgm:spPr/>
    </dgm:pt>
    <dgm:pt modelId="{1E4FEF22-CFD0-BE42-98C7-D84527D9536E}" type="pres">
      <dgm:prSet presAssocID="{FDCFD10A-4156-E349-B362-F0D98B1CAEA5}" presName="node" presStyleLbl="node1" presStyleIdx="0" presStyleCnt="2">
        <dgm:presLayoutVars>
          <dgm:bulletEnabled val="1"/>
        </dgm:presLayoutVars>
      </dgm:prSet>
      <dgm:spPr/>
    </dgm:pt>
    <dgm:pt modelId="{B87B9087-97F3-8B4E-9DD8-F96A52798F8A}" type="pres">
      <dgm:prSet presAssocID="{55F4A31B-D58C-D740-B621-B9CD72B87F12}" presName="sibTrans" presStyleCnt="0"/>
      <dgm:spPr/>
    </dgm:pt>
    <dgm:pt modelId="{6C518081-F93E-D145-B8A2-CE35AA56C674}" type="pres">
      <dgm:prSet presAssocID="{F3C0CC1A-F90A-324B-846D-D10DC2FA1030}" presName="node" presStyleLbl="node1" presStyleIdx="1" presStyleCnt="2">
        <dgm:presLayoutVars>
          <dgm:bulletEnabled val="1"/>
        </dgm:presLayoutVars>
      </dgm:prSet>
      <dgm:spPr/>
    </dgm:pt>
  </dgm:ptLst>
  <dgm:cxnLst>
    <dgm:cxn modelId="{6E2C8776-E807-1C4F-93FA-24D834EC6209}" type="presOf" srcId="{F3C0CC1A-F90A-324B-846D-D10DC2FA1030}" destId="{6C518081-F93E-D145-B8A2-CE35AA56C674}" srcOrd="0" destOrd="0" presId="urn:microsoft.com/office/officeart/2005/8/layout/default"/>
    <dgm:cxn modelId="{709A9897-8DE1-184A-AA72-2D960CD7F7B8}" srcId="{72DF232D-AF31-7B44-9842-C5889BD0FB5C}" destId="{F3C0CC1A-F90A-324B-846D-D10DC2FA1030}" srcOrd="1" destOrd="0" parTransId="{F283469C-4B53-9249-A893-E7BB7CB30BCA}" sibTransId="{F0A29D7B-1D31-7E46-BCD0-E3F9CA10809D}"/>
    <dgm:cxn modelId="{DC8C2FC3-FBD9-624D-879D-7024A5ECA894}" type="presOf" srcId="{FDCFD10A-4156-E349-B362-F0D98B1CAEA5}" destId="{1E4FEF22-CFD0-BE42-98C7-D84527D9536E}" srcOrd="0" destOrd="0" presId="urn:microsoft.com/office/officeart/2005/8/layout/default"/>
    <dgm:cxn modelId="{CA0DC9C8-3525-3845-9803-70365B19A7C0}" srcId="{72DF232D-AF31-7B44-9842-C5889BD0FB5C}" destId="{FDCFD10A-4156-E349-B362-F0D98B1CAEA5}" srcOrd="0" destOrd="0" parTransId="{528B0523-673B-2247-BD6F-2A80D735B4C3}" sibTransId="{55F4A31B-D58C-D740-B621-B9CD72B87F12}"/>
    <dgm:cxn modelId="{8380CDD2-870B-0F40-BC31-086571D43553}" type="presOf" srcId="{72DF232D-AF31-7B44-9842-C5889BD0FB5C}" destId="{16017252-A3BB-6544-B1D5-F5B7DD545BE6}" srcOrd="0" destOrd="0" presId="urn:microsoft.com/office/officeart/2005/8/layout/default"/>
    <dgm:cxn modelId="{A8BBF6EE-98DC-A14D-9815-DB0C3A0D14D3}" type="presParOf" srcId="{16017252-A3BB-6544-B1D5-F5B7DD545BE6}" destId="{1E4FEF22-CFD0-BE42-98C7-D84527D9536E}" srcOrd="0" destOrd="0" presId="urn:microsoft.com/office/officeart/2005/8/layout/default"/>
    <dgm:cxn modelId="{A9E4B0A9-7156-9247-8E02-C2598E0B5243}" type="presParOf" srcId="{16017252-A3BB-6544-B1D5-F5B7DD545BE6}" destId="{B87B9087-97F3-8B4E-9DD8-F96A52798F8A}" srcOrd="1" destOrd="0" presId="urn:microsoft.com/office/officeart/2005/8/layout/default"/>
    <dgm:cxn modelId="{0A3E688B-C435-4940-ABD3-31909181CFA9}" type="presParOf" srcId="{16017252-A3BB-6544-B1D5-F5B7DD545BE6}" destId="{6C518081-F93E-D145-B8A2-CE35AA56C67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283526-55E1-984D-ABC1-AE5BB8C0F901}" type="doc">
      <dgm:prSet loTypeId="urn:microsoft.com/office/officeart/2005/8/layout/default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C3E3C3D-EC09-1541-ACC4-EDC1C5FD4879}">
      <dgm:prSet phldrT="[Metin]" custT="1"/>
      <dgm:spPr/>
      <dgm:t>
        <a:bodyPr/>
        <a:lstStyle/>
        <a:p>
          <a:r>
            <a:rPr lang="tr-TR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Dikkat: </a:t>
          </a:r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Aynı dışsal uyaran üzerinde iki ya da daha fazla bireyin zihinsel odak kurması durumudur. </a:t>
          </a:r>
        </a:p>
      </dgm:t>
    </dgm:pt>
    <dgm:pt modelId="{345CA78F-A653-7344-921A-03FFEECC846D}" type="parTrans" cxnId="{1AA290B3-A4CA-E648-9F6B-64831385365B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6C3DC77-AFD6-8D45-93DC-2926BF98E45B}" type="sibTrans" cxnId="{1AA290B3-A4CA-E648-9F6B-64831385365B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A1BDBB-B5EC-3249-8CBC-9C03C777BD52}" type="pres">
      <dgm:prSet presAssocID="{55283526-55E1-984D-ABC1-AE5BB8C0F901}" presName="diagram" presStyleCnt="0">
        <dgm:presLayoutVars>
          <dgm:dir/>
          <dgm:resizeHandles val="exact"/>
        </dgm:presLayoutVars>
      </dgm:prSet>
      <dgm:spPr/>
    </dgm:pt>
    <dgm:pt modelId="{98B88DB1-1C0E-5245-A26F-4671264B231D}" type="pres">
      <dgm:prSet presAssocID="{0C3E3C3D-EC09-1541-ACC4-EDC1C5FD4879}" presName="node" presStyleLbl="node1" presStyleIdx="0" presStyleCnt="1">
        <dgm:presLayoutVars>
          <dgm:bulletEnabled val="1"/>
        </dgm:presLayoutVars>
      </dgm:prSet>
      <dgm:spPr/>
    </dgm:pt>
  </dgm:ptLst>
  <dgm:cxnLst>
    <dgm:cxn modelId="{84DEE92E-BC01-FB4B-9D51-586A0AC8C4AC}" type="presOf" srcId="{0C3E3C3D-EC09-1541-ACC4-EDC1C5FD4879}" destId="{98B88DB1-1C0E-5245-A26F-4671264B231D}" srcOrd="0" destOrd="0" presId="urn:microsoft.com/office/officeart/2005/8/layout/default"/>
    <dgm:cxn modelId="{1AA290B3-A4CA-E648-9F6B-64831385365B}" srcId="{55283526-55E1-984D-ABC1-AE5BB8C0F901}" destId="{0C3E3C3D-EC09-1541-ACC4-EDC1C5FD4879}" srcOrd="0" destOrd="0" parTransId="{345CA78F-A653-7344-921A-03FFEECC846D}" sibTransId="{86C3DC77-AFD6-8D45-93DC-2926BF98E45B}"/>
    <dgm:cxn modelId="{C12BD2CB-5219-CF43-8AB7-38780BAAEC10}" type="presOf" srcId="{55283526-55E1-984D-ABC1-AE5BB8C0F901}" destId="{83A1BDBB-B5EC-3249-8CBC-9C03C777BD52}" srcOrd="0" destOrd="0" presId="urn:microsoft.com/office/officeart/2005/8/layout/default"/>
    <dgm:cxn modelId="{D2453BD1-CD8B-3645-AE7E-02A415B087EE}" type="presParOf" srcId="{83A1BDBB-B5EC-3249-8CBC-9C03C777BD52}" destId="{98B88DB1-1C0E-5245-A26F-4671264B231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8A5DB4-B868-B448-BB16-66EF6698C264}" type="doc">
      <dgm:prSet loTypeId="urn:microsoft.com/office/officeart/2008/layout/NameandTitleOrganizationalChar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65A56487-AAD3-4846-8B79-628A504C10CE}">
      <dgm:prSet phldrT="[Metin]" custT="1"/>
      <dgm:spPr/>
      <dgm:t>
        <a:bodyPr/>
        <a:lstStyle/>
        <a:p>
          <a:r>
            <a:rPr lang="tr-TR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</a:t>
          </a:r>
        </a:p>
      </dgm:t>
    </dgm:pt>
    <dgm:pt modelId="{9B8B842F-DB18-C244-B49A-5297B5A710E7}" type="parTrans" cxnId="{345E356A-0A78-EC4B-929A-0612AB95CF1E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AB246F-9292-D145-A967-863D9D28ADB6}" type="sibTrans" cxnId="{345E356A-0A78-EC4B-929A-0612AB95CF1E}">
      <dgm:prSet custT="1"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E10F347-E223-8A4C-BB40-CCD5808DBD41}" type="asst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dikkati başlatma</a:t>
          </a:r>
        </a:p>
      </dgm:t>
    </dgm:pt>
    <dgm:pt modelId="{0E017230-6669-E84F-AB9F-2CC40A9674B5}" type="parTrans" cxnId="{B809F180-D0C4-794F-8230-D2338BB5B1DF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17532A-0DB5-764F-AFD7-D8255C46E54A}" type="sibTrans" cxnId="{B809F180-D0C4-794F-8230-D2338BB5B1DF}">
      <dgm:prSet custT="1"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A5C97EF-4B86-5649-B7F9-0AACAE3AF9AF}" type="asst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dikkati yanıtlama</a:t>
          </a:r>
        </a:p>
      </dgm:t>
    </dgm:pt>
    <dgm:pt modelId="{78CEEE9D-3816-AC46-99E7-7A559A78E399}" type="parTrans" cxnId="{34F83F00-B71C-3841-8377-1E40B207E22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6C194C5-F6E6-3948-8247-94478285B4DC}" type="sibTrans" cxnId="{34F83F00-B71C-3841-8377-1E40B207E227}">
      <dgm:prSet custT="1"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7FF89D-414E-5A47-91B9-685BEE70ED25}" type="pres">
      <dgm:prSet presAssocID="{6D8A5DB4-B868-B448-BB16-66EF6698C2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6436F87-6480-1244-9274-533E26DC507E}" type="pres">
      <dgm:prSet presAssocID="{65A56487-AAD3-4846-8B79-628A504C10CE}" presName="hierRoot1" presStyleCnt="0">
        <dgm:presLayoutVars>
          <dgm:hierBranch val="init"/>
        </dgm:presLayoutVars>
      </dgm:prSet>
      <dgm:spPr/>
    </dgm:pt>
    <dgm:pt modelId="{3AE4595E-6663-D14E-8CC1-121C8A90BA12}" type="pres">
      <dgm:prSet presAssocID="{65A56487-AAD3-4846-8B79-628A504C10CE}" presName="rootComposite1" presStyleCnt="0"/>
      <dgm:spPr/>
    </dgm:pt>
    <dgm:pt modelId="{F942CEBC-81CC-1D4A-8AB0-0B1DF5888E2A}" type="pres">
      <dgm:prSet presAssocID="{65A56487-AAD3-4846-8B79-628A504C10CE}" presName="rootText1" presStyleLbl="node0" presStyleIdx="0" presStyleCnt="1">
        <dgm:presLayoutVars>
          <dgm:chMax/>
          <dgm:chPref val="3"/>
        </dgm:presLayoutVars>
      </dgm:prSet>
      <dgm:spPr/>
    </dgm:pt>
    <dgm:pt modelId="{E4ACE555-D503-CE4E-9633-99DC49B60043}" type="pres">
      <dgm:prSet presAssocID="{65A56487-AAD3-4846-8B79-628A504C10CE}" presName="titleText1" presStyleLbl="fgAcc0" presStyleIdx="0" presStyleCnt="1">
        <dgm:presLayoutVars>
          <dgm:chMax val="0"/>
          <dgm:chPref val="0"/>
        </dgm:presLayoutVars>
      </dgm:prSet>
      <dgm:spPr/>
    </dgm:pt>
    <dgm:pt modelId="{CF253EE8-2CC0-AD47-9F83-EDEDBF83A794}" type="pres">
      <dgm:prSet presAssocID="{65A56487-AAD3-4846-8B79-628A504C10CE}" presName="rootConnector1" presStyleLbl="node1" presStyleIdx="0" presStyleCnt="0"/>
      <dgm:spPr/>
    </dgm:pt>
    <dgm:pt modelId="{8235DF26-2DAE-DC4C-9099-702AEE07E9A1}" type="pres">
      <dgm:prSet presAssocID="{65A56487-AAD3-4846-8B79-628A504C10CE}" presName="hierChild2" presStyleCnt="0"/>
      <dgm:spPr/>
    </dgm:pt>
    <dgm:pt modelId="{BFFC0169-AB14-C04E-BD13-4A4A15B3DB35}" type="pres">
      <dgm:prSet presAssocID="{65A56487-AAD3-4846-8B79-628A504C10CE}" presName="hierChild3" presStyleCnt="0"/>
      <dgm:spPr/>
    </dgm:pt>
    <dgm:pt modelId="{80EC75BE-6BA4-7847-831C-EEE7C84B58F5}" type="pres">
      <dgm:prSet presAssocID="{0E017230-6669-E84F-AB9F-2CC40A9674B5}" presName="Name96" presStyleLbl="parChTrans1D2" presStyleIdx="0" presStyleCnt="2"/>
      <dgm:spPr/>
    </dgm:pt>
    <dgm:pt modelId="{716EEEF0-5C37-A249-8DD2-7031E1397B55}" type="pres">
      <dgm:prSet presAssocID="{AE10F347-E223-8A4C-BB40-CCD5808DBD41}" presName="hierRoot3" presStyleCnt="0">
        <dgm:presLayoutVars>
          <dgm:hierBranch val="init"/>
        </dgm:presLayoutVars>
      </dgm:prSet>
      <dgm:spPr/>
    </dgm:pt>
    <dgm:pt modelId="{A30ECFF3-9590-1C47-867D-AE515DD8180F}" type="pres">
      <dgm:prSet presAssocID="{AE10F347-E223-8A4C-BB40-CCD5808DBD41}" presName="rootComposite3" presStyleCnt="0"/>
      <dgm:spPr/>
    </dgm:pt>
    <dgm:pt modelId="{226698B0-AC80-CD40-9EA3-9ED562402555}" type="pres">
      <dgm:prSet presAssocID="{AE10F347-E223-8A4C-BB40-CCD5808DBD41}" presName="rootText3" presStyleLbl="asst1" presStyleIdx="0" presStyleCnt="2">
        <dgm:presLayoutVars>
          <dgm:chPref val="3"/>
        </dgm:presLayoutVars>
      </dgm:prSet>
      <dgm:spPr/>
    </dgm:pt>
    <dgm:pt modelId="{C8156110-B21F-AD4E-95D0-67BBEC76E532}" type="pres">
      <dgm:prSet presAssocID="{AE10F347-E223-8A4C-BB40-CCD5808DBD41}" presName="titleText3" presStyleLbl="fgAcc2" presStyleIdx="0" presStyleCnt="2">
        <dgm:presLayoutVars>
          <dgm:chMax val="0"/>
          <dgm:chPref val="0"/>
        </dgm:presLayoutVars>
      </dgm:prSet>
      <dgm:spPr/>
    </dgm:pt>
    <dgm:pt modelId="{A4F7BFB3-DF36-0A48-BAF1-D1BF63153D1F}" type="pres">
      <dgm:prSet presAssocID="{AE10F347-E223-8A4C-BB40-CCD5808DBD41}" presName="rootConnector3" presStyleLbl="asst1" presStyleIdx="0" presStyleCnt="2"/>
      <dgm:spPr/>
    </dgm:pt>
    <dgm:pt modelId="{DD50F513-9969-1447-B052-D55FE2FB2C43}" type="pres">
      <dgm:prSet presAssocID="{AE10F347-E223-8A4C-BB40-CCD5808DBD41}" presName="hierChild6" presStyleCnt="0"/>
      <dgm:spPr/>
    </dgm:pt>
    <dgm:pt modelId="{FA4238CA-2C64-6744-87CD-DC485FC87683}" type="pres">
      <dgm:prSet presAssocID="{AE10F347-E223-8A4C-BB40-CCD5808DBD41}" presName="hierChild7" presStyleCnt="0"/>
      <dgm:spPr/>
    </dgm:pt>
    <dgm:pt modelId="{0A254D1A-53E6-5445-A752-EA0844F93D67}" type="pres">
      <dgm:prSet presAssocID="{78CEEE9D-3816-AC46-99E7-7A559A78E399}" presName="Name96" presStyleLbl="parChTrans1D2" presStyleIdx="1" presStyleCnt="2"/>
      <dgm:spPr/>
    </dgm:pt>
    <dgm:pt modelId="{54C11DCE-15A9-6D47-B8A6-93DA869FF216}" type="pres">
      <dgm:prSet presAssocID="{0A5C97EF-4B86-5649-B7F9-0AACAE3AF9AF}" presName="hierRoot3" presStyleCnt="0">
        <dgm:presLayoutVars>
          <dgm:hierBranch val="init"/>
        </dgm:presLayoutVars>
      </dgm:prSet>
      <dgm:spPr/>
    </dgm:pt>
    <dgm:pt modelId="{67D2B491-873A-0846-A799-3B292C638D59}" type="pres">
      <dgm:prSet presAssocID="{0A5C97EF-4B86-5649-B7F9-0AACAE3AF9AF}" presName="rootComposite3" presStyleCnt="0"/>
      <dgm:spPr/>
    </dgm:pt>
    <dgm:pt modelId="{9A804EB3-AB11-9D46-A953-8087964FB5D2}" type="pres">
      <dgm:prSet presAssocID="{0A5C97EF-4B86-5649-B7F9-0AACAE3AF9AF}" presName="rootText3" presStyleLbl="asst1" presStyleIdx="1" presStyleCnt="2">
        <dgm:presLayoutVars>
          <dgm:chPref val="3"/>
        </dgm:presLayoutVars>
      </dgm:prSet>
      <dgm:spPr/>
    </dgm:pt>
    <dgm:pt modelId="{EF4993CE-D88E-174C-A73B-16A8EF54FB56}" type="pres">
      <dgm:prSet presAssocID="{0A5C97EF-4B86-5649-B7F9-0AACAE3AF9AF}" presName="titleText3" presStyleLbl="fgAcc2" presStyleIdx="1" presStyleCnt="2">
        <dgm:presLayoutVars>
          <dgm:chMax val="0"/>
          <dgm:chPref val="0"/>
        </dgm:presLayoutVars>
      </dgm:prSet>
      <dgm:spPr/>
    </dgm:pt>
    <dgm:pt modelId="{FB041385-20FF-D445-B6FB-DBF408C105A7}" type="pres">
      <dgm:prSet presAssocID="{0A5C97EF-4B86-5649-B7F9-0AACAE3AF9AF}" presName="rootConnector3" presStyleLbl="asst1" presStyleIdx="1" presStyleCnt="2"/>
      <dgm:spPr/>
    </dgm:pt>
    <dgm:pt modelId="{97A513E2-6ECE-F94F-9534-6139074637DE}" type="pres">
      <dgm:prSet presAssocID="{0A5C97EF-4B86-5649-B7F9-0AACAE3AF9AF}" presName="hierChild6" presStyleCnt="0"/>
      <dgm:spPr/>
    </dgm:pt>
    <dgm:pt modelId="{DB564AC3-847B-9F41-BCDF-9C495823A19C}" type="pres">
      <dgm:prSet presAssocID="{0A5C97EF-4B86-5649-B7F9-0AACAE3AF9AF}" presName="hierChild7" presStyleCnt="0"/>
      <dgm:spPr/>
    </dgm:pt>
  </dgm:ptLst>
  <dgm:cxnLst>
    <dgm:cxn modelId="{34F83F00-B71C-3841-8377-1E40B207E227}" srcId="{65A56487-AAD3-4846-8B79-628A504C10CE}" destId="{0A5C97EF-4B86-5649-B7F9-0AACAE3AF9AF}" srcOrd="1" destOrd="0" parTransId="{78CEEE9D-3816-AC46-99E7-7A559A78E399}" sibTransId="{C6C194C5-F6E6-3948-8247-94478285B4DC}"/>
    <dgm:cxn modelId="{C061DB20-745A-DD4C-8F62-CB51714C12B4}" type="presOf" srcId="{8E17532A-0DB5-764F-AFD7-D8255C46E54A}" destId="{C8156110-B21F-AD4E-95D0-67BBEC76E532}" srcOrd="0" destOrd="0" presId="urn:microsoft.com/office/officeart/2008/layout/NameandTitleOrganizationalChart"/>
    <dgm:cxn modelId="{A3BED445-0694-3E4C-8488-7931D252925F}" type="presOf" srcId="{AE10F347-E223-8A4C-BB40-CCD5808DBD41}" destId="{226698B0-AC80-CD40-9EA3-9ED562402555}" srcOrd="0" destOrd="0" presId="urn:microsoft.com/office/officeart/2008/layout/NameandTitleOrganizationalChart"/>
    <dgm:cxn modelId="{64FF064F-84D4-764D-A7BF-698FDFCA1694}" type="presOf" srcId="{0A5C97EF-4B86-5649-B7F9-0AACAE3AF9AF}" destId="{FB041385-20FF-D445-B6FB-DBF408C105A7}" srcOrd="1" destOrd="0" presId="urn:microsoft.com/office/officeart/2008/layout/NameandTitleOrganizationalChart"/>
    <dgm:cxn modelId="{F70FD269-F92E-F147-B5A8-6F2423B1886E}" type="presOf" srcId="{78CEEE9D-3816-AC46-99E7-7A559A78E399}" destId="{0A254D1A-53E6-5445-A752-EA0844F93D67}" srcOrd="0" destOrd="0" presId="urn:microsoft.com/office/officeart/2008/layout/NameandTitleOrganizationalChart"/>
    <dgm:cxn modelId="{345E356A-0A78-EC4B-929A-0612AB95CF1E}" srcId="{6D8A5DB4-B868-B448-BB16-66EF6698C264}" destId="{65A56487-AAD3-4846-8B79-628A504C10CE}" srcOrd="0" destOrd="0" parTransId="{9B8B842F-DB18-C244-B49A-5297B5A710E7}" sibTransId="{14AB246F-9292-D145-A967-863D9D28ADB6}"/>
    <dgm:cxn modelId="{57FCF87E-7D46-374E-97F1-9E267B2B7D9E}" type="presOf" srcId="{65A56487-AAD3-4846-8B79-628A504C10CE}" destId="{F942CEBC-81CC-1D4A-8AB0-0B1DF5888E2A}" srcOrd="0" destOrd="0" presId="urn:microsoft.com/office/officeart/2008/layout/NameandTitleOrganizationalChart"/>
    <dgm:cxn modelId="{B809F180-D0C4-794F-8230-D2338BB5B1DF}" srcId="{65A56487-AAD3-4846-8B79-628A504C10CE}" destId="{AE10F347-E223-8A4C-BB40-CCD5808DBD41}" srcOrd="0" destOrd="0" parTransId="{0E017230-6669-E84F-AB9F-2CC40A9674B5}" sibTransId="{8E17532A-0DB5-764F-AFD7-D8255C46E54A}"/>
    <dgm:cxn modelId="{429D6581-4EF8-8843-A865-7DDD740C8D84}" type="presOf" srcId="{0E017230-6669-E84F-AB9F-2CC40A9674B5}" destId="{80EC75BE-6BA4-7847-831C-EEE7C84B58F5}" srcOrd="0" destOrd="0" presId="urn:microsoft.com/office/officeart/2008/layout/NameandTitleOrganizationalChart"/>
    <dgm:cxn modelId="{15AD4683-9458-5540-8751-87DEC2AFC4D4}" type="presOf" srcId="{65A56487-AAD3-4846-8B79-628A504C10CE}" destId="{CF253EE8-2CC0-AD47-9F83-EDEDBF83A794}" srcOrd="1" destOrd="0" presId="urn:microsoft.com/office/officeart/2008/layout/NameandTitleOrganizationalChart"/>
    <dgm:cxn modelId="{CDACFD86-7C3B-4C4F-A443-2C7BAAE50F2D}" type="presOf" srcId="{6D8A5DB4-B868-B448-BB16-66EF6698C264}" destId="{7B7FF89D-414E-5A47-91B9-685BEE70ED25}" srcOrd="0" destOrd="0" presId="urn:microsoft.com/office/officeart/2008/layout/NameandTitleOrganizationalChart"/>
    <dgm:cxn modelId="{C5CB78BB-D98F-744A-BD36-2B30714296B9}" type="presOf" srcId="{0A5C97EF-4B86-5649-B7F9-0AACAE3AF9AF}" destId="{9A804EB3-AB11-9D46-A953-8087964FB5D2}" srcOrd="0" destOrd="0" presId="urn:microsoft.com/office/officeart/2008/layout/NameandTitleOrganizationalChart"/>
    <dgm:cxn modelId="{5023EBE2-2742-9040-9BD6-DEE65A448E3B}" type="presOf" srcId="{C6C194C5-F6E6-3948-8247-94478285B4DC}" destId="{EF4993CE-D88E-174C-A73B-16A8EF54FB56}" srcOrd="0" destOrd="0" presId="urn:microsoft.com/office/officeart/2008/layout/NameandTitleOrganizationalChart"/>
    <dgm:cxn modelId="{B6FC6DF6-337F-5E4E-B27F-46F68CEBE243}" type="presOf" srcId="{AE10F347-E223-8A4C-BB40-CCD5808DBD41}" destId="{A4F7BFB3-DF36-0A48-BAF1-D1BF63153D1F}" srcOrd="1" destOrd="0" presId="urn:microsoft.com/office/officeart/2008/layout/NameandTitleOrganizationalChart"/>
    <dgm:cxn modelId="{435444FD-D604-CA49-9436-64AE43BDAD55}" type="presOf" srcId="{14AB246F-9292-D145-A967-863D9D28ADB6}" destId="{E4ACE555-D503-CE4E-9633-99DC49B60043}" srcOrd="0" destOrd="0" presId="urn:microsoft.com/office/officeart/2008/layout/NameandTitleOrganizationalChart"/>
    <dgm:cxn modelId="{B7C5D520-B95D-B542-94A6-99EC32F3BAA6}" type="presParOf" srcId="{7B7FF89D-414E-5A47-91B9-685BEE70ED25}" destId="{86436F87-6480-1244-9274-533E26DC507E}" srcOrd="0" destOrd="0" presId="urn:microsoft.com/office/officeart/2008/layout/NameandTitleOrganizationalChart"/>
    <dgm:cxn modelId="{0679A930-6055-344B-9748-284CE1AA1847}" type="presParOf" srcId="{86436F87-6480-1244-9274-533E26DC507E}" destId="{3AE4595E-6663-D14E-8CC1-121C8A90BA12}" srcOrd="0" destOrd="0" presId="urn:microsoft.com/office/officeart/2008/layout/NameandTitleOrganizationalChart"/>
    <dgm:cxn modelId="{DA0178F7-0BC3-304B-8859-4883F28C2E5A}" type="presParOf" srcId="{3AE4595E-6663-D14E-8CC1-121C8A90BA12}" destId="{F942CEBC-81CC-1D4A-8AB0-0B1DF5888E2A}" srcOrd="0" destOrd="0" presId="urn:microsoft.com/office/officeart/2008/layout/NameandTitleOrganizationalChart"/>
    <dgm:cxn modelId="{B48497BA-7669-CD4D-BCF2-93B582F074A6}" type="presParOf" srcId="{3AE4595E-6663-D14E-8CC1-121C8A90BA12}" destId="{E4ACE555-D503-CE4E-9633-99DC49B60043}" srcOrd="1" destOrd="0" presId="urn:microsoft.com/office/officeart/2008/layout/NameandTitleOrganizationalChart"/>
    <dgm:cxn modelId="{39BA1AEB-A716-3446-89B9-7396D3FAD4BC}" type="presParOf" srcId="{3AE4595E-6663-D14E-8CC1-121C8A90BA12}" destId="{CF253EE8-2CC0-AD47-9F83-EDEDBF83A794}" srcOrd="2" destOrd="0" presId="urn:microsoft.com/office/officeart/2008/layout/NameandTitleOrganizationalChart"/>
    <dgm:cxn modelId="{D6427E63-48A8-A447-9473-30F5DEA7C8D1}" type="presParOf" srcId="{86436F87-6480-1244-9274-533E26DC507E}" destId="{8235DF26-2DAE-DC4C-9099-702AEE07E9A1}" srcOrd="1" destOrd="0" presId="urn:microsoft.com/office/officeart/2008/layout/NameandTitleOrganizationalChart"/>
    <dgm:cxn modelId="{E0243EC2-984C-0841-9BF1-A35104E5C703}" type="presParOf" srcId="{86436F87-6480-1244-9274-533E26DC507E}" destId="{BFFC0169-AB14-C04E-BD13-4A4A15B3DB35}" srcOrd="2" destOrd="0" presId="urn:microsoft.com/office/officeart/2008/layout/NameandTitleOrganizationalChart"/>
    <dgm:cxn modelId="{E73900DA-B7B6-DF43-8DCB-E0E8DAA17189}" type="presParOf" srcId="{BFFC0169-AB14-C04E-BD13-4A4A15B3DB35}" destId="{80EC75BE-6BA4-7847-831C-EEE7C84B58F5}" srcOrd="0" destOrd="0" presId="urn:microsoft.com/office/officeart/2008/layout/NameandTitleOrganizationalChart"/>
    <dgm:cxn modelId="{5C69443A-4493-794E-9575-E2300E52DBA7}" type="presParOf" srcId="{BFFC0169-AB14-C04E-BD13-4A4A15B3DB35}" destId="{716EEEF0-5C37-A249-8DD2-7031E1397B55}" srcOrd="1" destOrd="0" presId="urn:microsoft.com/office/officeart/2008/layout/NameandTitleOrganizationalChart"/>
    <dgm:cxn modelId="{04321494-E021-0645-94CD-F9B00111E98C}" type="presParOf" srcId="{716EEEF0-5C37-A249-8DD2-7031E1397B55}" destId="{A30ECFF3-9590-1C47-867D-AE515DD8180F}" srcOrd="0" destOrd="0" presId="urn:microsoft.com/office/officeart/2008/layout/NameandTitleOrganizationalChart"/>
    <dgm:cxn modelId="{B449DFF9-2026-CD4A-A9FC-D6BD163618FD}" type="presParOf" srcId="{A30ECFF3-9590-1C47-867D-AE515DD8180F}" destId="{226698B0-AC80-CD40-9EA3-9ED562402555}" srcOrd="0" destOrd="0" presId="urn:microsoft.com/office/officeart/2008/layout/NameandTitleOrganizationalChart"/>
    <dgm:cxn modelId="{191408DE-423E-7C44-906C-D44EF14E8D25}" type="presParOf" srcId="{A30ECFF3-9590-1C47-867D-AE515DD8180F}" destId="{C8156110-B21F-AD4E-95D0-67BBEC76E532}" srcOrd="1" destOrd="0" presId="urn:microsoft.com/office/officeart/2008/layout/NameandTitleOrganizationalChart"/>
    <dgm:cxn modelId="{7C36D82B-B7C2-CA4A-9E1E-63C0C1BD855D}" type="presParOf" srcId="{A30ECFF3-9590-1C47-867D-AE515DD8180F}" destId="{A4F7BFB3-DF36-0A48-BAF1-D1BF63153D1F}" srcOrd="2" destOrd="0" presId="urn:microsoft.com/office/officeart/2008/layout/NameandTitleOrganizationalChart"/>
    <dgm:cxn modelId="{5D1A5A27-A760-D744-B92A-E4509ED0225F}" type="presParOf" srcId="{716EEEF0-5C37-A249-8DD2-7031E1397B55}" destId="{DD50F513-9969-1447-B052-D55FE2FB2C43}" srcOrd="1" destOrd="0" presId="urn:microsoft.com/office/officeart/2008/layout/NameandTitleOrganizationalChart"/>
    <dgm:cxn modelId="{2A9593AD-DAF3-AD4F-9A99-F09754EB4AC0}" type="presParOf" srcId="{716EEEF0-5C37-A249-8DD2-7031E1397B55}" destId="{FA4238CA-2C64-6744-87CD-DC485FC87683}" srcOrd="2" destOrd="0" presId="urn:microsoft.com/office/officeart/2008/layout/NameandTitleOrganizationalChart"/>
    <dgm:cxn modelId="{4C1DC394-957D-294C-851B-A70F14263CFF}" type="presParOf" srcId="{BFFC0169-AB14-C04E-BD13-4A4A15B3DB35}" destId="{0A254D1A-53E6-5445-A752-EA0844F93D67}" srcOrd="2" destOrd="0" presId="urn:microsoft.com/office/officeart/2008/layout/NameandTitleOrganizationalChart"/>
    <dgm:cxn modelId="{7611A1BA-42CE-A94A-A5AA-A83C34EDA775}" type="presParOf" srcId="{BFFC0169-AB14-C04E-BD13-4A4A15B3DB35}" destId="{54C11DCE-15A9-6D47-B8A6-93DA869FF216}" srcOrd="3" destOrd="0" presId="urn:microsoft.com/office/officeart/2008/layout/NameandTitleOrganizationalChart"/>
    <dgm:cxn modelId="{8BD0C7ED-011B-C643-88E5-D99247DDABF3}" type="presParOf" srcId="{54C11DCE-15A9-6D47-B8A6-93DA869FF216}" destId="{67D2B491-873A-0846-A799-3B292C638D59}" srcOrd="0" destOrd="0" presId="urn:microsoft.com/office/officeart/2008/layout/NameandTitleOrganizationalChart"/>
    <dgm:cxn modelId="{B2D0F9E9-58C3-BE46-91FD-CD4A585EAAD3}" type="presParOf" srcId="{67D2B491-873A-0846-A799-3B292C638D59}" destId="{9A804EB3-AB11-9D46-A953-8087964FB5D2}" srcOrd="0" destOrd="0" presId="urn:microsoft.com/office/officeart/2008/layout/NameandTitleOrganizationalChart"/>
    <dgm:cxn modelId="{66318F1D-A26B-7B46-A45D-ED0692A61AF3}" type="presParOf" srcId="{67D2B491-873A-0846-A799-3B292C638D59}" destId="{EF4993CE-D88E-174C-A73B-16A8EF54FB56}" srcOrd="1" destOrd="0" presId="urn:microsoft.com/office/officeart/2008/layout/NameandTitleOrganizationalChart"/>
    <dgm:cxn modelId="{8550F136-3B72-5C48-A7AE-D4A3C301EEAD}" type="presParOf" srcId="{67D2B491-873A-0846-A799-3B292C638D59}" destId="{FB041385-20FF-D445-B6FB-DBF408C105A7}" srcOrd="2" destOrd="0" presId="urn:microsoft.com/office/officeart/2008/layout/NameandTitleOrganizationalChart"/>
    <dgm:cxn modelId="{EA328A2F-6C32-F146-8BFD-1F553A784EAC}" type="presParOf" srcId="{54C11DCE-15A9-6D47-B8A6-93DA869FF216}" destId="{97A513E2-6ECE-F94F-9534-6139074637DE}" srcOrd="1" destOrd="0" presId="urn:microsoft.com/office/officeart/2008/layout/NameandTitleOrganizationalChart"/>
    <dgm:cxn modelId="{115CD7F5-1966-DC48-81E4-E6146D33179F}" type="presParOf" srcId="{54C11DCE-15A9-6D47-B8A6-93DA869FF216}" destId="{DB564AC3-847B-9F41-BCDF-9C495823A19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1744E5-FC49-034C-ADB4-6B55B9B14D4F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30A4BC01-C984-A847-991A-0A98455D1D69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Başkasının davranışını bir nesneye, olay ya da iletişim davranışına yöneltmek için amaçlı iletişim eylemlerini başlatma olarak tanımlanmaktadır. </a:t>
          </a:r>
        </a:p>
      </dgm:t>
    </dgm:pt>
    <dgm:pt modelId="{8302F568-2B0D-5A48-89BA-06BE9608EE77}" type="parTrans" cxnId="{89EDC1A5-B2F7-CF42-A94D-42F67A816EC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AD29C6-3ECA-4540-8620-87EA8B8F20C8}" type="sibTrans" cxnId="{89EDC1A5-B2F7-CF42-A94D-42F67A816EC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851EAD-50B2-5144-83D0-813B8CE4EB16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ilgilendiği nesneyi yetişkine göstermesi, nesneyi yetişkine vermesi ve nesne ile yetişkin arasında bakışını değiştirmesi  </a:t>
          </a:r>
        </a:p>
      </dgm:t>
    </dgm:pt>
    <dgm:pt modelId="{853CC805-3A4A-F64C-9027-BD03FDE2C290}" type="parTrans" cxnId="{759E94AE-D3DA-0549-9702-90844C56616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159B7E-86E0-8243-83E9-D19468E43279}" type="sibTrans" cxnId="{759E94AE-D3DA-0549-9702-90844C56616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AA2DEF-86F8-0140-B6DD-9ADFA37C43F0}" type="pres">
      <dgm:prSet presAssocID="{611744E5-FC49-034C-ADB4-6B55B9B14D4F}" presName="diagram" presStyleCnt="0">
        <dgm:presLayoutVars>
          <dgm:dir/>
          <dgm:resizeHandles val="exact"/>
        </dgm:presLayoutVars>
      </dgm:prSet>
      <dgm:spPr/>
    </dgm:pt>
    <dgm:pt modelId="{D1BE3F09-813F-4545-835F-0A9DCA51F90F}" type="pres">
      <dgm:prSet presAssocID="{30A4BC01-C984-A847-991A-0A98455D1D69}" presName="node" presStyleLbl="node1" presStyleIdx="0" presStyleCnt="2">
        <dgm:presLayoutVars>
          <dgm:bulletEnabled val="1"/>
        </dgm:presLayoutVars>
      </dgm:prSet>
      <dgm:spPr/>
    </dgm:pt>
    <dgm:pt modelId="{4F2037CF-C501-0945-B237-9C490E58644C}" type="pres">
      <dgm:prSet presAssocID="{62AD29C6-3ECA-4540-8620-87EA8B8F20C8}" presName="sibTrans" presStyleCnt="0"/>
      <dgm:spPr/>
    </dgm:pt>
    <dgm:pt modelId="{FD12490C-ADD1-5E4B-A47D-44D0992F7BAF}" type="pres">
      <dgm:prSet presAssocID="{AB851EAD-50B2-5144-83D0-813B8CE4EB16}" presName="node" presStyleLbl="node1" presStyleIdx="1" presStyleCnt="2">
        <dgm:presLayoutVars>
          <dgm:bulletEnabled val="1"/>
        </dgm:presLayoutVars>
      </dgm:prSet>
      <dgm:spPr/>
    </dgm:pt>
  </dgm:ptLst>
  <dgm:cxnLst>
    <dgm:cxn modelId="{BD8F0C02-AEA1-4B48-ADE1-482AA3C2E270}" type="presOf" srcId="{AB851EAD-50B2-5144-83D0-813B8CE4EB16}" destId="{FD12490C-ADD1-5E4B-A47D-44D0992F7BAF}" srcOrd="0" destOrd="0" presId="urn:microsoft.com/office/officeart/2005/8/layout/default"/>
    <dgm:cxn modelId="{89EDC1A5-B2F7-CF42-A94D-42F67A816EC8}" srcId="{611744E5-FC49-034C-ADB4-6B55B9B14D4F}" destId="{30A4BC01-C984-A847-991A-0A98455D1D69}" srcOrd="0" destOrd="0" parTransId="{8302F568-2B0D-5A48-89BA-06BE9608EE77}" sibTransId="{62AD29C6-3ECA-4540-8620-87EA8B8F20C8}"/>
    <dgm:cxn modelId="{759E94AE-D3DA-0549-9702-90844C566166}" srcId="{611744E5-FC49-034C-ADB4-6B55B9B14D4F}" destId="{AB851EAD-50B2-5144-83D0-813B8CE4EB16}" srcOrd="1" destOrd="0" parTransId="{853CC805-3A4A-F64C-9027-BD03FDE2C290}" sibTransId="{F9159B7E-86E0-8243-83E9-D19468E43279}"/>
    <dgm:cxn modelId="{837D61DA-6247-BA49-8737-1FE00C58A043}" type="presOf" srcId="{30A4BC01-C984-A847-991A-0A98455D1D69}" destId="{D1BE3F09-813F-4545-835F-0A9DCA51F90F}" srcOrd="0" destOrd="0" presId="urn:microsoft.com/office/officeart/2005/8/layout/default"/>
    <dgm:cxn modelId="{CD12EDF1-FA9C-F04C-BB7A-0FE0EA0E9EC8}" type="presOf" srcId="{611744E5-FC49-034C-ADB4-6B55B9B14D4F}" destId="{93AA2DEF-86F8-0140-B6DD-9ADFA37C43F0}" srcOrd="0" destOrd="0" presId="urn:microsoft.com/office/officeart/2005/8/layout/default"/>
    <dgm:cxn modelId="{6F50B616-7835-9448-82B7-8BBAFD837A32}" type="presParOf" srcId="{93AA2DEF-86F8-0140-B6DD-9ADFA37C43F0}" destId="{D1BE3F09-813F-4545-835F-0A9DCA51F90F}" srcOrd="0" destOrd="0" presId="urn:microsoft.com/office/officeart/2005/8/layout/default"/>
    <dgm:cxn modelId="{DCFE03B7-A2C6-604A-995E-330A642CF4B0}" type="presParOf" srcId="{93AA2DEF-86F8-0140-B6DD-9ADFA37C43F0}" destId="{4F2037CF-C501-0945-B237-9C490E58644C}" srcOrd="1" destOrd="0" presId="urn:microsoft.com/office/officeart/2005/8/layout/default"/>
    <dgm:cxn modelId="{7C9754DF-7923-0A4A-8564-33BA2B240718}" type="presParOf" srcId="{93AA2DEF-86F8-0140-B6DD-9ADFA37C43F0}" destId="{FD12490C-ADD1-5E4B-A47D-44D0992F7BA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1744E5-FC49-034C-ADB4-6B55B9B14D4F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30A4BC01-C984-A847-991A-0A98455D1D69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Başkasının bakma, işaret etme gibi kullandığı ipuçlarının yani dikkat odağının izlenmesidir. </a:t>
          </a:r>
        </a:p>
      </dgm:t>
    </dgm:pt>
    <dgm:pt modelId="{8302F568-2B0D-5A48-89BA-06BE9608EE77}" type="parTrans" cxnId="{89EDC1A5-B2F7-CF42-A94D-42F67A816EC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AD29C6-3ECA-4540-8620-87EA8B8F20C8}" type="sibTrans" cxnId="{89EDC1A5-B2F7-CF42-A94D-42F67A816EC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851EAD-50B2-5144-83D0-813B8CE4EB16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Postere bakan ya da onu işaret eden yetişkinin bakışlarını ve işaretini takip ederek postere bakması</a:t>
          </a:r>
        </a:p>
      </dgm:t>
    </dgm:pt>
    <dgm:pt modelId="{853CC805-3A4A-F64C-9027-BD03FDE2C290}" type="parTrans" cxnId="{759E94AE-D3DA-0549-9702-90844C56616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159B7E-86E0-8243-83E9-D19468E43279}" type="sibTrans" cxnId="{759E94AE-D3DA-0549-9702-90844C566166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AA2DEF-86F8-0140-B6DD-9ADFA37C43F0}" type="pres">
      <dgm:prSet presAssocID="{611744E5-FC49-034C-ADB4-6B55B9B14D4F}" presName="diagram" presStyleCnt="0">
        <dgm:presLayoutVars>
          <dgm:dir/>
          <dgm:resizeHandles val="exact"/>
        </dgm:presLayoutVars>
      </dgm:prSet>
      <dgm:spPr/>
    </dgm:pt>
    <dgm:pt modelId="{D1BE3F09-813F-4545-835F-0A9DCA51F90F}" type="pres">
      <dgm:prSet presAssocID="{30A4BC01-C984-A847-991A-0A98455D1D69}" presName="node" presStyleLbl="node1" presStyleIdx="0" presStyleCnt="2">
        <dgm:presLayoutVars>
          <dgm:bulletEnabled val="1"/>
        </dgm:presLayoutVars>
      </dgm:prSet>
      <dgm:spPr/>
    </dgm:pt>
    <dgm:pt modelId="{4F2037CF-C501-0945-B237-9C490E58644C}" type="pres">
      <dgm:prSet presAssocID="{62AD29C6-3ECA-4540-8620-87EA8B8F20C8}" presName="sibTrans" presStyleCnt="0"/>
      <dgm:spPr/>
    </dgm:pt>
    <dgm:pt modelId="{FD12490C-ADD1-5E4B-A47D-44D0992F7BAF}" type="pres">
      <dgm:prSet presAssocID="{AB851EAD-50B2-5144-83D0-813B8CE4EB16}" presName="node" presStyleLbl="node1" presStyleIdx="1" presStyleCnt="2">
        <dgm:presLayoutVars>
          <dgm:bulletEnabled val="1"/>
        </dgm:presLayoutVars>
      </dgm:prSet>
      <dgm:spPr/>
    </dgm:pt>
  </dgm:ptLst>
  <dgm:cxnLst>
    <dgm:cxn modelId="{BD8F0C02-AEA1-4B48-ADE1-482AA3C2E270}" type="presOf" srcId="{AB851EAD-50B2-5144-83D0-813B8CE4EB16}" destId="{FD12490C-ADD1-5E4B-A47D-44D0992F7BAF}" srcOrd="0" destOrd="0" presId="urn:microsoft.com/office/officeart/2005/8/layout/default"/>
    <dgm:cxn modelId="{89EDC1A5-B2F7-CF42-A94D-42F67A816EC8}" srcId="{611744E5-FC49-034C-ADB4-6B55B9B14D4F}" destId="{30A4BC01-C984-A847-991A-0A98455D1D69}" srcOrd="0" destOrd="0" parTransId="{8302F568-2B0D-5A48-89BA-06BE9608EE77}" sibTransId="{62AD29C6-3ECA-4540-8620-87EA8B8F20C8}"/>
    <dgm:cxn modelId="{759E94AE-D3DA-0549-9702-90844C566166}" srcId="{611744E5-FC49-034C-ADB4-6B55B9B14D4F}" destId="{AB851EAD-50B2-5144-83D0-813B8CE4EB16}" srcOrd="1" destOrd="0" parTransId="{853CC805-3A4A-F64C-9027-BD03FDE2C290}" sibTransId="{F9159B7E-86E0-8243-83E9-D19468E43279}"/>
    <dgm:cxn modelId="{837D61DA-6247-BA49-8737-1FE00C58A043}" type="presOf" srcId="{30A4BC01-C984-A847-991A-0A98455D1D69}" destId="{D1BE3F09-813F-4545-835F-0A9DCA51F90F}" srcOrd="0" destOrd="0" presId="urn:microsoft.com/office/officeart/2005/8/layout/default"/>
    <dgm:cxn modelId="{CD12EDF1-FA9C-F04C-BB7A-0FE0EA0E9EC8}" type="presOf" srcId="{611744E5-FC49-034C-ADB4-6B55B9B14D4F}" destId="{93AA2DEF-86F8-0140-B6DD-9ADFA37C43F0}" srcOrd="0" destOrd="0" presId="urn:microsoft.com/office/officeart/2005/8/layout/default"/>
    <dgm:cxn modelId="{6F50B616-7835-9448-82B7-8BBAFD837A32}" type="presParOf" srcId="{93AA2DEF-86F8-0140-B6DD-9ADFA37C43F0}" destId="{D1BE3F09-813F-4545-835F-0A9DCA51F90F}" srcOrd="0" destOrd="0" presId="urn:microsoft.com/office/officeart/2005/8/layout/default"/>
    <dgm:cxn modelId="{DCFE03B7-A2C6-604A-995E-330A642CF4B0}" type="presParOf" srcId="{93AA2DEF-86F8-0140-B6DD-9ADFA37C43F0}" destId="{4F2037CF-C501-0945-B237-9C490E58644C}" srcOrd="1" destOrd="0" presId="urn:microsoft.com/office/officeart/2005/8/layout/default"/>
    <dgm:cxn modelId="{7C9754DF-7923-0A4A-8564-33BA2B240718}" type="presParOf" srcId="{93AA2DEF-86F8-0140-B6DD-9ADFA37C43F0}" destId="{FD12490C-ADD1-5E4B-A47D-44D0992F7BA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2E64571-F742-E745-B5F0-3D2B3CB636D4}" type="doc">
      <dgm:prSet loTypeId="urn:microsoft.com/office/officeart/2005/8/layout/hList7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1877D9A6-B755-7E4F-92FA-D1CD7AA53085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gelişimi ve sözel dil ilişkisi</a:t>
          </a:r>
        </a:p>
      </dgm:t>
    </dgm:pt>
    <dgm:pt modelId="{54CFCCCE-209A-694B-9082-56DA86F5061E}" type="parTrans" cxnId="{6F0B4BC6-45C1-DF4F-9009-761D8DCED679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38ED69-3E0C-2C44-8E36-DB6C1357A57E}" type="sibTrans" cxnId="{6F0B4BC6-45C1-DF4F-9009-761D8DCED679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6FCAC62-1D8E-F849-82B6-3498EC9E8375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Seslendirme gelişimi ve sözel dil ilişkisi</a:t>
          </a:r>
        </a:p>
      </dgm:t>
    </dgm:pt>
    <dgm:pt modelId="{1214917A-CC1E-6E4A-92B6-EEFE0E64B5CD}" type="parTrans" cxnId="{37FC90D0-B205-904B-A098-DB36DFE96F0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40772B1-1056-C443-A4FA-81AD7A4BFE98}" type="sibTrans" cxnId="{37FC90D0-B205-904B-A098-DB36DFE96F08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978D972-F008-1048-8F1F-1C8F4D3AAFFD}">
      <dgm:prSet phldrT="[Metin]" custT="1"/>
      <dgm:spPr/>
      <dgm:t>
        <a:bodyPr/>
        <a:lstStyle/>
        <a:p>
          <a:r>
            <a: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 gelişimi ve sözel dil ilişkisi</a:t>
          </a:r>
        </a:p>
      </dgm:t>
    </dgm:pt>
    <dgm:pt modelId="{BF6DC3AB-D99A-CA4E-8840-3B58CC53A40A}" type="parTrans" cxnId="{8F9D5F30-F434-344C-BFE3-AC96FB59F0B4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6347EF-F6FC-4941-B864-586F3E89A6F7}" type="sibTrans" cxnId="{8F9D5F30-F434-344C-BFE3-AC96FB59F0B4}">
      <dgm:prSet/>
      <dgm:spPr/>
      <dgm:t>
        <a:bodyPr/>
        <a:lstStyle/>
        <a:p>
          <a:endParaRPr lang="tr-TR" sz="2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E28BDF0-995E-4C4F-AEC6-2ADF240BF7FE}" type="pres">
      <dgm:prSet presAssocID="{02E64571-F742-E745-B5F0-3D2B3CB636D4}" presName="Name0" presStyleCnt="0">
        <dgm:presLayoutVars>
          <dgm:dir/>
          <dgm:resizeHandles val="exact"/>
        </dgm:presLayoutVars>
      </dgm:prSet>
      <dgm:spPr/>
    </dgm:pt>
    <dgm:pt modelId="{0BF52894-E8C4-2C41-B9C5-8B9C285D47BC}" type="pres">
      <dgm:prSet presAssocID="{02E64571-F742-E745-B5F0-3D2B3CB636D4}" presName="fgShape" presStyleLbl="fgShp" presStyleIdx="0" presStyleCnt="1"/>
      <dgm:spPr/>
    </dgm:pt>
    <dgm:pt modelId="{4DAAAFDB-CD59-EB42-9ED3-F93069EDC024}" type="pres">
      <dgm:prSet presAssocID="{02E64571-F742-E745-B5F0-3D2B3CB636D4}" presName="linComp" presStyleCnt="0"/>
      <dgm:spPr/>
    </dgm:pt>
    <dgm:pt modelId="{AEA0035B-F59E-5C47-AAC7-B241FEA0945D}" type="pres">
      <dgm:prSet presAssocID="{1877D9A6-B755-7E4F-92FA-D1CD7AA53085}" presName="compNode" presStyleCnt="0"/>
      <dgm:spPr/>
    </dgm:pt>
    <dgm:pt modelId="{4A163310-FA97-5F49-839A-AAC0966AFEB4}" type="pres">
      <dgm:prSet presAssocID="{1877D9A6-B755-7E4F-92FA-D1CD7AA53085}" presName="bkgdShape" presStyleLbl="node1" presStyleIdx="0" presStyleCnt="3"/>
      <dgm:spPr/>
    </dgm:pt>
    <dgm:pt modelId="{9C0409F7-EA46-6E4F-898F-F43C83ECA469}" type="pres">
      <dgm:prSet presAssocID="{1877D9A6-B755-7E4F-92FA-D1CD7AA53085}" presName="nodeTx" presStyleLbl="node1" presStyleIdx="0" presStyleCnt="3">
        <dgm:presLayoutVars>
          <dgm:bulletEnabled val="1"/>
        </dgm:presLayoutVars>
      </dgm:prSet>
      <dgm:spPr/>
    </dgm:pt>
    <dgm:pt modelId="{8D939FF6-7C72-C24E-82B3-B441DB22DDE3}" type="pres">
      <dgm:prSet presAssocID="{1877D9A6-B755-7E4F-92FA-D1CD7AA53085}" presName="invisiNode" presStyleLbl="node1" presStyleIdx="0" presStyleCnt="3"/>
      <dgm:spPr/>
    </dgm:pt>
    <dgm:pt modelId="{026CED46-D984-CA40-A9C7-EDE6D070D039}" type="pres">
      <dgm:prSet presAssocID="{1877D9A6-B755-7E4F-92FA-D1CD7AA53085}" presName="imagNode" presStyleLbl="fgImgPlace1" presStyleIdx="0" presStyleCnt="3"/>
      <dgm:spPr/>
    </dgm:pt>
    <dgm:pt modelId="{090D77B2-C22C-B04B-961A-BC3BBC189D28}" type="pres">
      <dgm:prSet presAssocID="{5438ED69-3E0C-2C44-8E36-DB6C1357A57E}" presName="sibTrans" presStyleLbl="sibTrans2D1" presStyleIdx="0" presStyleCnt="0"/>
      <dgm:spPr/>
    </dgm:pt>
    <dgm:pt modelId="{860387D8-9837-AB44-A7D6-CC496B7881CC}" type="pres">
      <dgm:prSet presAssocID="{C6FCAC62-1D8E-F849-82B6-3498EC9E8375}" presName="compNode" presStyleCnt="0"/>
      <dgm:spPr/>
    </dgm:pt>
    <dgm:pt modelId="{5D1D4CD4-8763-6F4D-A4F4-C464B99C233D}" type="pres">
      <dgm:prSet presAssocID="{C6FCAC62-1D8E-F849-82B6-3498EC9E8375}" presName="bkgdShape" presStyleLbl="node1" presStyleIdx="1" presStyleCnt="3"/>
      <dgm:spPr/>
    </dgm:pt>
    <dgm:pt modelId="{E7F6F0B5-D622-434E-A89D-D0ED78475A7E}" type="pres">
      <dgm:prSet presAssocID="{C6FCAC62-1D8E-F849-82B6-3498EC9E8375}" presName="nodeTx" presStyleLbl="node1" presStyleIdx="1" presStyleCnt="3">
        <dgm:presLayoutVars>
          <dgm:bulletEnabled val="1"/>
        </dgm:presLayoutVars>
      </dgm:prSet>
      <dgm:spPr/>
    </dgm:pt>
    <dgm:pt modelId="{A1832494-B149-5544-86D6-7F2703F6F1E8}" type="pres">
      <dgm:prSet presAssocID="{C6FCAC62-1D8E-F849-82B6-3498EC9E8375}" presName="invisiNode" presStyleLbl="node1" presStyleIdx="1" presStyleCnt="3"/>
      <dgm:spPr/>
    </dgm:pt>
    <dgm:pt modelId="{06D2692B-B659-2E43-931C-28FB5CE58BF6}" type="pres">
      <dgm:prSet presAssocID="{C6FCAC62-1D8E-F849-82B6-3498EC9E8375}" presName="imagNode" presStyleLbl="fgImgPlace1" presStyleIdx="1" presStyleCnt="3"/>
      <dgm:spPr/>
    </dgm:pt>
    <dgm:pt modelId="{42A13E0F-E57D-3F43-B036-20192578A84A}" type="pres">
      <dgm:prSet presAssocID="{B40772B1-1056-C443-A4FA-81AD7A4BFE98}" presName="sibTrans" presStyleLbl="sibTrans2D1" presStyleIdx="0" presStyleCnt="0"/>
      <dgm:spPr/>
    </dgm:pt>
    <dgm:pt modelId="{1552561A-91F6-364B-9A00-76BD1E32CECA}" type="pres">
      <dgm:prSet presAssocID="{1978D972-F008-1048-8F1F-1C8F4D3AAFFD}" presName="compNode" presStyleCnt="0"/>
      <dgm:spPr/>
    </dgm:pt>
    <dgm:pt modelId="{5093435E-7E0C-664A-94D2-C0C37BAA8D9D}" type="pres">
      <dgm:prSet presAssocID="{1978D972-F008-1048-8F1F-1C8F4D3AAFFD}" presName="bkgdShape" presStyleLbl="node1" presStyleIdx="2" presStyleCnt="3"/>
      <dgm:spPr/>
    </dgm:pt>
    <dgm:pt modelId="{6311F080-3408-5240-AADB-F675B63BFB7B}" type="pres">
      <dgm:prSet presAssocID="{1978D972-F008-1048-8F1F-1C8F4D3AAFFD}" presName="nodeTx" presStyleLbl="node1" presStyleIdx="2" presStyleCnt="3">
        <dgm:presLayoutVars>
          <dgm:bulletEnabled val="1"/>
        </dgm:presLayoutVars>
      </dgm:prSet>
      <dgm:spPr/>
    </dgm:pt>
    <dgm:pt modelId="{95F331DE-6DA5-FA4F-99C7-14BBCED348CD}" type="pres">
      <dgm:prSet presAssocID="{1978D972-F008-1048-8F1F-1C8F4D3AAFFD}" presName="invisiNode" presStyleLbl="node1" presStyleIdx="2" presStyleCnt="3"/>
      <dgm:spPr/>
    </dgm:pt>
    <dgm:pt modelId="{9D726F3A-0068-C848-9B2D-3436D2587DDF}" type="pres">
      <dgm:prSet presAssocID="{1978D972-F008-1048-8F1F-1C8F4D3AAFFD}" presName="imagNode" presStyleLbl="fgImgPlace1" presStyleIdx="2" presStyleCnt="3"/>
      <dgm:spPr/>
    </dgm:pt>
  </dgm:ptLst>
  <dgm:cxnLst>
    <dgm:cxn modelId="{4B60160B-37B9-404E-9FBD-D4CF3E9DE9C6}" type="presOf" srcId="{C6FCAC62-1D8E-F849-82B6-3498EC9E8375}" destId="{5D1D4CD4-8763-6F4D-A4F4-C464B99C233D}" srcOrd="0" destOrd="0" presId="urn:microsoft.com/office/officeart/2005/8/layout/hList7"/>
    <dgm:cxn modelId="{D120061F-9DBF-3845-8337-0DE3DBDA0C53}" type="presOf" srcId="{5438ED69-3E0C-2C44-8E36-DB6C1357A57E}" destId="{090D77B2-C22C-B04B-961A-BC3BBC189D28}" srcOrd="0" destOrd="0" presId="urn:microsoft.com/office/officeart/2005/8/layout/hList7"/>
    <dgm:cxn modelId="{8F9D5F30-F434-344C-BFE3-AC96FB59F0B4}" srcId="{02E64571-F742-E745-B5F0-3D2B3CB636D4}" destId="{1978D972-F008-1048-8F1F-1C8F4D3AAFFD}" srcOrd="2" destOrd="0" parTransId="{BF6DC3AB-D99A-CA4E-8840-3B58CC53A40A}" sibTransId="{C76347EF-F6FC-4941-B864-586F3E89A6F7}"/>
    <dgm:cxn modelId="{BE6ADA35-E05B-134C-A862-2F812DACA1F0}" type="presOf" srcId="{1978D972-F008-1048-8F1F-1C8F4D3AAFFD}" destId="{6311F080-3408-5240-AADB-F675B63BFB7B}" srcOrd="1" destOrd="0" presId="urn:microsoft.com/office/officeart/2005/8/layout/hList7"/>
    <dgm:cxn modelId="{A5AC304F-6CDA-B347-9ED2-BC0C6D83CA92}" type="presOf" srcId="{1877D9A6-B755-7E4F-92FA-D1CD7AA53085}" destId="{9C0409F7-EA46-6E4F-898F-F43C83ECA469}" srcOrd="1" destOrd="0" presId="urn:microsoft.com/office/officeart/2005/8/layout/hList7"/>
    <dgm:cxn modelId="{9C61D760-DE04-894A-ACE8-91F8B1F01938}" type="presOf" srcId="{C6FCAC62-1D8E-F849-82B6-3498EC9E8375}" destId="{E7F6F0B5-D622-434E-A89D-D0ED78475A7E}" srcOrd="1" destOrd="0" presId="urn:microsoft.com/office/officeart/2005/8/layout/hList7"/>
    <dgm:cxn modelId="{9D132161-1147-1E42-9A2D-9F7D37ECE163}" type="presOf" srcId="{1877D9A6-B755-7E4F-92FA-D1CD7AA53085}" destId="{4A163310-FA97-5F49-839A-AAC0966AFEB4}" srcOrd="0" destOrd="0" presId="urn:microsoft.com/office/officeart/2005/8/layout/hList7"/>
    <dgm:cxn modelId="{B278C48E-F16C-824C-8542-96162D624ACA}" type="presOf" srcId="{1978D972-F008-1048-8F1F-1C8F4D3AAFFD}" destId="{5093435E-7E0C-664A-94D2-C0C37BAA8D9D}" srcOrd="0" destOrd="0" presId="urn:microsoft.com/office/officeart/2005/8/layout/hList7"/>
    <dgm:cxn modelId="{6F0B4BC6-45C1-DF4F-9009-761D8DCED679}" srcId="{02E64571-F742-E745-B5F0-3D2B3CB636D4}" destId="{1877D9A6-B755-7E4F-92FA-D1CD7AA53085}" srcOrd="0" destOrd="0" parTransId="{54CFCCCE-209A-694B-9082-56DA86F5061E}" sibTransId="{5438ED69-3E0C-2C44-8E36-DB6C1357A57E}"/>
    <dgm:cxn modelId="{A1172BC7-1A59-C14C-B0D8-BA2F418F21E9}" type="presOf" srcId="{02E64571-F742-E745-B5F0-3D2B3CB636D4}" destId="{CE28BDF0-995E-4C4F-AEC6-2ADF240BF7FE}" srcOrd="0" destOrd="0" presId="urn:microsoft.com/office/officeart/2005/8/layout/hList7"/>
    <dgm:cxn modelId="{37FC90D0-B205-904B-A098-DB36DFE96F08}" srcId="{02E64571-F742-E745-B5F0-3D2B3CB636D4}" destId="{C6FCAC62-1D8E-F849-82B6-3498EC9E8375}" srcOrd="1" destOrd="0" parTransId="{1214917A-CC1E-6E4A-92B6-EEFE0E64B5CD}" sibTransId="{B40772B1-1056-C443-A4FA-81AD7A4BFE98}"/>
    <dgm:cxn modelId="{CC2C9DFC-2509-A24B-BF6A-70E3E518DA70}" type="presOf" srcId="{B40772B1-1056-C443-A4FA-81AD7A4BFE98}" destId="{42A13E0F-E57D-3F43-B036-20192578A84A}" srcOrd="0" destOrd="0" presId="urn:microsoft.com/office/officeart/2005/8/layout/hList7"/>
    <dgm:cxn modelId="{21628A12-3E54-564F-8454-979DFFD01B7A}" type="presParOf" srcId="{CE28BDF0-995E-4C4F-AEC6-2ADF240BF7FE}" destId="{0BF52894-E8C4-2C41-B9C5-8B9C285D47BC}" srcOrd="0" destOrd="0" presId="urn:microsoft.com/office/officeart/2005/8/layout/hList7"/>
    <dgm:cxn modelId="{09168544-A36A-3A46-A67A-E688CB53F9C5}" type="presParOf" srcId="{CE28BDF0-995E-4C4F-AEC6-2ADF240BF7FE}" destId="{4DAAAFDB-CD59-EB42-9ED3-F93069EDC024}" srcOrd="1" destOrd="0" presId="urn:microsoft.com/office/officeart/2005/8/layout/hList7"/>
    <dgm:cxn modelId="{F87D3E86-70D3-1D42-8605-11F3E6F18070}" type="presParOf" srcId="{4DAAAFDB-CD59-EB42-9ED3-F93069EDC024}" destId="{AEA0035B-F59E-5C47-AAC7-B241FEA0945D}" srcOrd="0" destOrd="0" presId="urn:microsoft.com/office/officeart/2005/8/layout/hList7"/>
    <dgm:cxn modelId="{9B0FB9CD-E15A-5048-81B7-D6B4BB2F1219}" type="presParOf" srcId="{AEA0035B-F59E-5C47-AAC7-B241FEA0945D}" destId="{4A163310-FA97-5F49-839A-AAC0966AFEB4}" srcOrd="0" destOrd="0" presId="urn:microsoft.com/office/officeart/2005/8/layout/hList7"/>
    <dgm:cxn modelId="{A1411EAE-8E92-FC4B-BA3D-EF1E7F7C71A8}" type="presParOf" srcId="{AEA0035B-F59E-5C47-AAC7-B241FEA0945D}" destId="{9C0409F7-EA46-6E4F-898F-F43C83ECA469}" srcOrd="1" destOrd="0" presId="urn:microsoft.com/office/officeart/2005/8/layout/hList7"/>
    <dgm:cxn modelId="{08103854-7CD4-E949-94F1-F244EF12EFCB}" type="presParOf" srcId="{AEA0035B-F59E-5C47-AAC7-B241FEA0945D}" destId="{8D939FF6-7C72-C24E-82B3-B441DB22DDE3}" srcOrd="2" destOrd="0" presId="urn:microsoft.com/office/officeart/2005/8/layout/hList7"/>
    <dgm:cxn modelId="{6D9E7316-461D-2644-A729-CF94CEF5E1D2}" type="presParOf" srcId="{AEA0035B-F59E-5C47-AAC7-B241FEA0945D}" destId="{026CED46-D984-CA40-A9C7-EDE6D070D039}" srcOrd="3" destOrd="0" presId="urn:microsoft.com/office/officeart/2005/8/layout/hList7"/>
    <dgm:cxn modelId="{0423F70F-E22F-8D46-A6BB-0184854E37FD}" type="presParOf" srcId="{4DAAAFDB-CD59-EB42-9ED3-F93069EDC024}" destId="{090D77B2-C22C-B04B-961A-BC3BBC189D28}" srcOrd="1" destOrd="0" presId="urn:microsoft.com/office/officeart/2005/8/layout/hList7"/>
    <dgm:cxn modelId="{DC80E98B-8FDD-DD48-8D0A-7E1556B80344}" type="presParOf" srcId="{4DAAAFDB-CD59-EB42-9ED3-F93069EDC024}" destId="{860387D8-9837-AB44-A7D6-CC496B7881CC}" srcOrd="2" destOrd="0" presId="urn:microsoft.com/office/officeart/2005/8/layout/hList7"/>
    <dgm:cxn modelId="{F977E661-BB88-A845-9B24-29A5C841858C}" type="presParOf" srcId="{860387D8-9837-AB44-A7D6-CC496B7881CC}" destId="{5D1D4CD4-8763-6F4D-A4F4-C464B99C233D}" srcOrd="0" destOrd="0" presId="urn:microsoft.com/office/officeart/2005/8/layout/hList7"/>
    <dgm:cxn modelId="{282B1FA4-E608-3A40-AE28-A37A6A3E41C5}" type="presParOf" srcId="{860387D8-9837-AB44-A7D6-CC496B7881CC}" destId="{E7F6F0B5-D622-434E-A89D-D0ED78475A7E}" srcOrd="1" destOrd="0" presId="urn:microsoft.com/office/officeart/2005/8/layout/hList7"/>
    <dgm:cxn modelId="{87CCCEF6-D8D0-CA4E-8766-89545B180636}" type="presParOf" srcId="{860387D8-9837-AB44-A7D6-CC496B7881CC}" destId="{A1832494-B149-5544-86D6-7F2703F6F1E8}" srcOrd="2" destOrd="0" presId="urn:microsoft.com/office/officeart/2005/8/layout/hList7"/>
    <dgm:cxn modelId="{809ED921-A3BA-C94E-A598-8B7EB6DA509F}" type="presParOf" srcId="{860387D8-9837-AB44-A7D6-CC496B7881CC}" destId="{06D2692B-B659-2E43-931C-28FB5CE58BF6}" srcOrd="3" destOrd="0" presId="urn:microsoft.com/office/officeart/2005/8/layout/hList7"/>
    <dgm:cxn modelId="{F4B8780E-7431-1C4C-8563-72BDCD9FF850}" type="presParOf" srcId="{4DAAAFDB-CD59-EB42-9ED3-F93069EDC024}" destId="{42A13E0F-E57D-3F43-B036-20192578A84A}" srcOrd="3" destOrd="0" presId="urn:microsoft.com/office/officeart/2005/8/layout/hList7"/>
    <dgm:cxn modelId="{9F23126D-DBAB-4746-A1EA-C2B6EB751032}" type="presParOf" srcId="{4DAAAFDB-CD59-EB42-9ED3-F93069EDC024}" destId="{1552561A-91F6-364B-9A00-76BD1E32CECA}" srcOrd="4" destOrd="0" presId="urn:microsoft.com/office/officeart/2005/8/layout/hList7"/>
    <dgm:cxn modelId="{38194688-5FD1-194F-9A44-B3B8803DE998}" type="presParOf" srcId="{1552561A-91F6-364B-9A00-76BD1E32CECA}" destId="{5093435E-7E0C-664A-94D2-C0C37BAA8D9D}" srcOrd="0" destOrd="0" presId="urn:microsoft.com/office/officeart/2005/8/layout/hList7"/>
    <dgm:cxn modelId="{9C846CF6-0163-E941-9BF9-FA31FB113704}" type="presParOf" srcId="{1552561A-91F6-364B-9A00-76BD1E32CECA}" destId="{6311F080-3408-5240-AADB-F675B63BFB7B}" srcOrd="1" destOrd="0" presId="urn:microsoft.com/office/officeart/2005/8/layout/hList7"/>
    <dgm:cxn modelId="{9D995CDE-887A-194E-AAB8-EF146DDFB6DC}" type="presParOf" srcId="{1552561A-91F6-364B-9A00-76BD1E32CECA}" destId="{95F331DE-6DA5-FA4F-99C7-14BBCED348CD}" srcOrd="2" destOrd="0" presId="urn:microsoft.com/office/officeart/2005/8/layout/hList7"/>
    <dgm:cxn modelId="{11654B08-8422-9A4B-ADF6-9EB5EA7E8FAF}" type="presParOf" srcId="{1552561A-91F6-364B-9A00-76BD1E32CECA}" destId="{9D726F3A-0068-C848-9B2D-3436D2587DD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6A587E-DA1B-3C4E-B694-FFFBC616E5EF}">
      <dsp:nvSpPr>
        <dsp:cNvPr id="0" name=""/>
        <dsp:cNvSpPr/>
      </dsp:nvSpPr>
      <dsp:spPr>
        <a:xfrm>
          <a:off x="5415297" y="1778551"/>
          <a:ext cx="373425" cy="1635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5959"/>
              </a:lnTo>
              <a:lnTo>
                <a:pt x="373425" y="1635959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0E685-A645-FF46-A9B2-9FDE77505825}">
      <dsp:nvSpPr>
        <dsp:cNvPr id="0" name=""/>
        <dsp:cNvSpPr/>
      </dsp:nvSpPr>
      <dsp:spPr>
        <a:xfrm>
          <a:off x="5041872" y="1778551"/>
          <a:ext cx="373425" cy="1635959"/>
        </a:xfrm>
        <a:custGeom>
          <a:avLst/>
          <a:gdLst/>
          <a:ahLst/>
          <a:cxnLst/>
          <a:rect l="0" t="0" r="0" b="0"/>
          <a:pathLst>
            <a:path>
              <a:moveTo>
                <a:pt x="373425" y="0"/>
              </a:moveTo>
              <a:lnTo>
                <a:pt x="373425" y="1635959"/>
              </a:lnTo>
              <a:lnTo>
                <a:pt x="0" y="1635959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B2291-443C-A646-BDF0-D35442092C62}">
      <dsp:nvSpPr>
        <dsp:cNvPr id="0" name=""/>
        <dsp:cNvSpPr/>
      </dsp:nvSpPr>
      <dsp:spPr>
        <a:xfrm>
          <a:off x="3637080" y="334"/>
          <a:ext cx="3556433" cy="177821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Eylemlerin taşıdığı işleve göre</a:t>
          </a:r>
        </a:p>
      </dsp:txBody>
      <dsp:txXfrm>
        <a:off x="3637080" y="334"/>
        <a:ext cx="3556433" cy="1778216"/>
      </dsp:txXfrm>
    </dsp:sp>
    <dsp:sp modelId="{37268631-E4AB-9346-88FA-99C59C421AAB}">
      <dsp:nvSpPr>
        <dsp:cNvPr id="0" name=""/>
        <dsp:cNvSpPr/>
      </dsp:nvSpPr>
      <dsp:spPr>
        <a:xfrm>
          <a:off x="1485438" y="2525402"/>
          <a:ext cx="3556433" cy="17782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Amaçlı iletişim öncesi dönem</a:t>
          </a:r>
        </a:p>
      </dsp:txBody>
      <dsp:txXfrm>
        <a:off x="1485438" y="2525402"/>
        <a:ext cx="3556433" cy="1778216"/>
      </dsp:txXfrm>
    </dsp:sp>
    <dsp:sp modelId="{0FA1DE13-9144-704B-B144-8A3ABDBE7379}">
      <dsp:nvSpPr>
        <dsp:cNvPr id="0" name=""/>
        <dsp:cNvSpPr/>
      </dsp:nvSpPr>
      <dsp:spPr>
        <a:xfrm>
          <a:off x="5788722" y="2525402"/>
          <a:ext cx="3556433" cy="177821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Amaçlı iletişim dönemi</a:t>
          </a:r>
        </a:p>
      </dsp:txBody>
      <dsp:txXfrm>
        <a:off x="5788722" y="2525402"/>
        <a:ext cx="3556433" cy="177821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8E26D-63D0-CF41-A3F3-51BFC8C267D5}">
      <dsp:nvSpPr>
        <dsp:cNvPr id="0" name=""/>
        <dsp:cNvSpPr/>
      </dsp:nvSpPr>
      <dsp:spPr>
        <a:xfrm>
          <a:off x="294206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Birine bakmak bağlama göre farklı anlamlar taşıyabilir. </a:t>
          </a:r>
        </a:p>
      </dsp:txBody>
      <dsp:txXfrm>
        <a:off x="294206" y="254385"/>
        <a:ext cx="5586015" cy="1745629"/>
      </dsp:txXfrm>
    </dsp:sp>
    <dsp:sp modelId="{96D8F717-707B-4F4D-98F8-82C8C89D8E86}">
      <dsp:nvSpPr>
        <dsp:cNvPr id="0" name=""/>
        <dsp:cNvSpPr/>
      </dsp:nvSpPr>
      <dsp:spPr>
        <a:xfrm>
          <a:off x="61455" y="2239"/>
          <a:ext cx="1221940" cy="183291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26F78-9C74-F24F-A82C-C496A8E0B28A}">
      <dsp:nvSpPr>
        <dsp:cNvPr id="0" name=""/>
        <dsp:cNvSpPr/>
      </dsp:nvSpPr>
      <dsp:spPr>
        <a:xfrm>
          <a:off x="6317220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2-3 haftadan sonra birincil bakıcılarla göz teması kurarlar. </a:t>
          </a:r>
        </a:p>
      </dsp:txBody>
      <dsp:txXfrm>
        <a:off x="6317220" y="254385"/>
        <a:ext cx="5586015" cy="1745629"/>
      </dsp:txXfrm>
    </dsp:sp>
    <dsp:sp modelId="{A9EA8829-DA1C-E94F-82FC-DAE56DBB615C}">
      <dsp:nvSpPr>
        <dsp:cNvPr id="0" name=""/>
        <dsp:cNvSpPr/>
      </dsp:nvSpPr>
      <dsp:spPr>
        <a:xfrm>
          <a:off x="6084470" y="2239"/>
          <a:ext cx="1221940" cy="183291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44B16-8AA9-0C43-A409-808A7C377EFA}">
      <dsp:nvSpPr>
        <dsp:cNvPr id="0" name=""/>
        <dsp:cNvSpPr/>
      </dsp:nvSpPr>
      <dsp:spPr>
        <a:xfrm>
          <a:off x="3305713" y="2451939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Bebeklerin bir nesneye olaya bakması bize önemli bilgiler verir ve fırsatlar sunar.</a:t>
          </a:r>
        </a:p>
      </dsp:txBody>
      <dsp:txXfrm>
        <a:off x="3305713" y="2451939"/>
        <a:ext cx="5586015" cy="1745629"/>
      </dsp:txXfrm>
    </dsp:sp>
    <dsp:sp modelId="{D1E31454-8D4B-9047-9C2F-5A0B7E3720AB}">
      <dsp:nvSpPr>
        <dsp:cNvPr id="0" name=""/>
        <dsp:cNvSpPr/>
      </dsp:nvSpPr>
      <dsp:spPr>
        <a:xfrm>
          <a:off x="3072962" y="2199793"/>
          <a:ext cx="1221940" cy="183291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8E26D-63D0-CF41-A3F3-51BFC8C267D5}">
      <dsp:nvSpPr>
        <dsp:cNvPr id="0" name=""/>
        <dsp:cNvSpPr/>
      </dsp:nvSpPr>
      <dsp:spPr>
        <a:xfrm>
          <a:off x="294206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6. aydan itibaren nesne-kişi-nesne arasında </a:t>
          </a:r>
          <a:r>
            <a:rPr lang="tr-TR" sz="2400" i="1" u="sng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koordineli bakış 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sağlarlar. </a:t>
          </a:r>
        </a:p>
      </dsp:txBody>
      <dsp:txXfrm>
        <a:off x="294206" y="254385"/>
        <a:ext cx="5586015" cy="1745629"/>
      </dsp:txXfrm>
    </dsp:sp>
    <dsp:sp modelId="{96D8F717-707B-4F4D-98F8-82C8C89D8E86}">
      <dsp:nvSpPr>
        <dsp:cNvPr id="0" name=""/>
        <dsp:cNvSpPr/>
      </dsp:nvSpPr>
      <dsp:spPr>
        <a:xfrm>
          <a:off x="61455" y="2239"/>
          <a:ext cx="1221940" cy="1832911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26F78-9C74-F24F-A82C-C496A8E0B28A}">
      <dsp:nvSpPr>
        <dsp:cNvPr id="0" name=""/>
        <dsp:cNvSpPr/>
      </dsp:nvSpPr>
      <dsp:spPr>
        <a:xfrm>
          <a:off x="6317220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 9-10. aylarda </a:t>
          </a:r>
          <a:r>
            <a:rPr lang="tr-TR" sz="2400" i="1" u="sng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takibi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sağlarlar.</a:t>
          </a:r>
        </a:p>
      </dsp:txBody>
      <dsp:txXfrm>
        <a:off x="6317220" y="254385"/>
        <a:ext cx="5586015" cy="1745629"/>
      </dsp:txXfrm>
    </dsp:sp>
    <dsp:sp modelId="{A9EA8829-DA1C-E94F-82FC-DAE56DBB615C}">
      <dsp:nvSpPr>
        <dsp:cNvPr id="0" name=""/>
        <dsp:cNvSpPr/>
      </dsp:nvSpPr>
      <dsp:spPr>
        <a:xfrm>
          <a:off x="6084470" y="2239"/>
          <a:ext cx="1221940" cy="1832911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44B16-8AA9-0C43-A409-808A7C377EFA}">
      <dsp:nvSpPr>
        <dsp:cNvPr id="0" name=""/>
        <dsp:cNvSpPr/>
      </dsp:nvSpPr>
      <dsp:spPr>
        <a:xfrm>
          <a:off x="3305713" y="2451939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takibi, diğerlerinin ne düşündüğünü, ne hissettiğini ya da ne yapmak istediğini anlamamıza imkan tanır. </a:t>
          </a:r>
        </a:p>
      </dsp:txBody>
      <dsp:txXfrm>
        <a:off x="3305713" y="2451939"/>
        <a:ext cx="5586015" cy="1745629"/>
      </dsp:txXfrm>
    </dsp:sp>
    <dsp:sp modelId="{D1E31454-8D4B-9047-9C2F-5A0B7E3720AB}">
      <dsp:nvSpPr>
        <dsp:cNvPr id="0" name=""/>
        <dsp:cNvSpPr/>
      </dsp:nvSpPr>
      <dsp:spPr>
        <a:xfrm>
          <a:off x="3072962" y="2199793"/>
          <a:ext cx="1221940" cy="1832911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C2AF4-D50E-0844-B91B-12F887BC2F1F}">
      <dsp:nvSpPr>
        <dsp:cNvPr id="0" name=""/>
        <dsp:cNvSpPr/>
      </dsp:nvSpPr>
      <dsp:spPr>
        <a:xfrm>
          <a:off x="0" y="684250"/>
          <a:ext cx="3505641" cy="30418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Çocukların seslendirme gelişiminde yaşadıkları </a:t>
          </a: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değişimlerin evrensel olduğu 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düşünülmektedir. </a:t>
          </a:r>
        </a:p>
      </dsp:txBody>
      <dsp:txXfrm>
        <a:off x="0" y="684250"/>
        <a:ext cx="3505641" cy="3041851"/>
      </dsp:txXfrm>
    </dsp:sp>
    <dsp:sp modelId="{263446BB-9A60-5D44-8FA2-C29DE11418C6}">
      <dsp:nvSpPr>
        <dsp:cNvPr id="0" name=""/>
        <dsp:cNvSpPr/>
      </dsp:nvSpPr>
      <dsp:spPr>
        <a:xfrm>
          <a:off x="3856205" y="684250"/>
          <a:ext cx="3505641" cy="30418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Bebeklerin ilk 6 ayda çıkardıkları sesler </a:t>
          </a: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anatomik yapı 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tarafından belirlenmekte ve seslerde herhangi bir dilbilgisi kuralı aranmamaktadır.</a:t>
          </a:r>
        </a:p>
      </dsp:txBody>
      <dsp:txXfrm>
        <a:off x="3856205" y="684250"/>
        <a:ext cx="3505641" cy="3041851"/>
      </dsp:txXfrm>
    </dsp:sp>
    <dsp:sp modelId="{425BF3EE-5D42-8948-A134-09A2644D8F6D}">
      <dsp:nvSpPr>
        <dsp:cNvPr id="0" name=""/>
        <dsp:cNvSpPr/>
      </dsp:nvSpPr>
      <dsp:spPr>
        <a:xfrm>
          <a:off x="7712410" y="684250"/>
          <a:ext cx="3505641" cy="30418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6. aydan itibaren başlayan </a:t>
          </a:r>
          <a:r>
            <a:rPr lang="tr-TR" sz="2400" b="1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babıldamalar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aşamasında ise bebeklerin seslendirmeleri </a:t>
          </a: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belirli bir örüntü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içermektedir. </a:t>
          </a:r>
        </a:p>
      </dsp:txBody>
      <dsp:txXfrm>
        <a:off x="7712410" y="684250"/>
        <a:ext cx="3505641" cy="304185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8E26D-63D0-CF41-A3F3-51BFC8C267D5}">
      <dsp:nvSpPr>
        <dsp:cNvPr id="0" name=""/>
        <dsp:cNvSpPr/>
      </dsp:nvSpPr>
      <dsp:spPr>
        <a:xfrm>
          <a:off x="294206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Elleri, parmakları, kolları, yüz ifadelerini kullanarak iletişim amacıyla üretilen eylemler. </a:t>
          </a:r>
        </a:p>
      </dsp:txBody>
      <dsp:txXfrm>
        <a:off x="294206" y="254385"/>
        <a:ext cx="5586015" cy="1745629"/>
      </dsp:txXfrm>
    </dsp:sp>
    <dsp:sp modelId="{96D8F717-707B-4F4D-98F8-82C8C89D8E86}">
      <dsp:nvSpPr>
        <dsp:cNvPr id="0" name=""/>
        <dsp:cNvSpPr/>
      </dsp:nvSpPr>
      <dsp:spPr>
        <a:xfrm>
          <a:off x="61455" y="2239"/>
          <a:ext cx="1221940" cy="1832911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26F78-9C74-F24F-A82C-C496A8E0B28A}">
      <dsp:nvSpPr>
        <dsp:cNvPr id="0" name=""/>
        <dsp:cNvSpPr/>
      </dsp:nvSpPr>
      <dsp:spPr>
        <a:xfrm>
          <a:off x="6317220" y="254385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 eylemin iletişim amaçlı jest olabilmesi için sosyal partnere yönelik olması gerekir. </a:t>
          </a:r>
        </a:p>
      </dsp:txBody>
      <dsp:txXfrm>
        <a:off x="6317220" y="254385"/>
        <a:ext cx="5586015" cy="1745629"/>
      </dsp:txXfrm>
    </dsp:sp>
    <dsp:sp modelId="{A9EA8829-DA1C-E94F-82FC-DAE56DBB615C}">
      <dsp:nvSpPr>
        <dsp:cNvPr id="0" name=""/>
        <dsp:cNvSpPr/>
      </dsp:nvSpPr>
      <dsp:spPr>
        <a:xfrm>
          <a:off x="6084470" y="2239"/>
          <a:ext cx="1221940" cy="1832911"/>
        </a:xfrm>
        <a:prstGeom prst="rect">
          <a:avLst/>
        </a:prstGeom>
        <a:solidFill>
          <a:schemeClr val="accent4">
            <a:tint val="50000"/>
            <a:hueOff val="-3723425"/>
            <a:satOff val="11756"/>
            <a:lumOff val="30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44B16-8AA9-0C43-A409-808A7C377EFA}">
      <dsp:nvSpPr>
        <dsp:cNvPr id="0" name=""/>
        <dsp:cNvSpPr/>
      </dsp:nvSpPr>
      <dsp:spPr>
        <a:xfrm>
          <a:off x="3305713" y="2451939"/>
          <a:ext cx="5586015" cy="17456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37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 yaklaşık 6-10. ay arasında kazanılmaktadır. </a:t>
          </a:r>
        </a:p>
      </dsp:txBody>
      <dsp:txXfrm>
        <a:off x="3305713" y="2451939"/>
        <a:ext cx="5586015" cy="1745629"/>
      </dsp:txXfrm>
    </dsp:sp>
    <dsp:sp modelId="{D1E31454-8D4B-9047-9C2F-5A0B7E3720AB}">
      <dsp:nvSpPr>
        <dsp:cNvPr id="0" name=""/>
        <dsp:cNvSpPr/>
      </dsp:nvSpPr>
      <dsp:spPr>
        <a:xfrm>
          <a:off x="3072962" y="2199793"/>
          <a:ext cx="1221940" cy="1832911"/>
        </a:xfrm>
        <a:prstGeom prst="rect">
          <a:avLst/>
        </a:prstGeom>
        <a:solidFill>
          <a:schemeClr val="accent4">
            <a:tint val="50000"/>
            <a:hueOff val="-7446850"/>
            <a:satOff val="23512"/>
            <a:lumOff val="60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8E26D-63D0-CF41-A3F3-51BFC8C267D5}">
      <dsp:nvSpPr>
        <dsp:cNvPr id="0" name=""/>
        <dsp:cNvSpPr/>
      </dsp:nvSpPr>
      <dsp:spPr>
        <a:xfrm>
          <a:off x="240320" y="406788"/>
          <a:ext cx="5630883" cy="17596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187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jestler aracılığıyla </a:t>
          </a: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olarak ifade edemedikleri 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duygularını, düşüncelerini ifade ettiğinden jestler dil edinimini kolaylaştırır. </a:t>
          </a:r>
        </a:p>
      </dsp:txBody>
      <dsp:txXfrm>
        <a:off x="240320" y="406788"/>
        <a:ext cx="5630883" cy="1759650"/>
      </dsp:txXfrm>
    </dsp:sp>
    <dsp:sp modelId="{96D8F717-707B-4F4D-98F8-82C8C89D8E86}">
      <dsp:nvSpPr>
        <dsp:cNvPr id="0" name=""/>
        <dsp:cNvSpPr/>
      </dsp:nvSpPr>
      <dsp:spPr>
        <a:xfrm>
          <a:off x="5700" y="152616"/>
          <a:ext cx="1231755" cy="1847633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26F78-9C74-F24F-A82C-C496A8E0B28A}">
      <dsp:nvSpPr>
        <dsp:cNvPr id="0" name=""/>
        <dsp:cNvSpPr/>
      </dsp:nvSpPr>
      <dsp:spPr>
        <a:xfrm>
          <a:off x="6328108" y="406788"/>
          <a:ext cx="5630883" cy="17596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187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 yeterliliği sözcük gelişimine katkı sağladığı düşünülmektedir. </a:t>
          </a:r>
          <a:r>
            <a:rPr lang="tr-TR" sz="2400" i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İlk olarak jestler kazanıldığından sözcüklerin kazanımına alt yapı oluşturmaktadır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sp:txBody>
      <dsp:txXfrm>
        <a:off x="6328108" y="406788"/>
        <a:ext cx="5630883" cy="1759650"/>
      </dsp:txXfrm>
    </dsp:sp>
    <dsp:sp modelId="{A9EA8829-DA1C-E94F-82FC-DAE56DBB615C}">
      <dsp:nvSpPr>
        <dsp:cNvPr id="0" name=""/>
        <dsp:cNvSpPr/>
      </dsp:nvSpPr>
      <dsp:spPr>
        <a:xfrm>
          <a:off x="6093488" y="152616"/>
          <a:ext cx="1231755" cy="1847633"/>
        </a:xfrm>
        <a:prstGeom prst="rect">
          <a:avLst/>
        </a:prstGeom>
        <a:solidFill>
          <a:schemeClr val="accent4">
            <a:tint val="50000"/>
            <a:hueOff val="-3723425"/>
            <a:satOff val="11756"/>
            <a:lumOff val="30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44B16-8AA9-0C43-A409-808A7C377EFA}">
      <dsp:nvSpPr>
        <dsp:cNvPr id="0" name=""/>
        <dsp:cNvSpPr/>
      </dsp:nvSpPr>
      <dsp:spPr>
        <a:xfrm>
          <a:off x="3284214" y="2621993"/>
          <a:ext cx="5630883" cy="17596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187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 ve dil arasındaki ilişkide ebeveynlerin </a:t>
          </a:r>
          <a:r>
            <a:rPr lang="tr-TR" sz="24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yanıtlayıcılığı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son derece önemlidir. </a:t>
          </a:r>
        </a:p>
      </dsp:txBody>
      <dsp:txXfrm>
        <a:off x="3284214" y="2621993"/>
        <a:ext cx="5630883" cy="1759650"/>
      </dsp:txXfrm>
    </dsp:sp>
    <dsp:sp modelId="{D1E31454-8D4B-9047-9C2F-5A0B7E3720AB}">
      <dsp:nvSpPr>
        <dsp:cNvPr id="0" name=""/>
        <dsp:cNvSpPr/>
      </dsp:nvSpPr>
      <dsp:spPr>
        <a:xfrm>
          <a:off x="3049594" y="2367821"/>
          <a:ext cx="1231755" cy="1847633"/>
        </a:xfrm>
        <a:prstGeom prst="rect">
          <a:avLst/>
        </a:prstGeom>
        <a:solidFill>
          <a:schemeClr val="accent4">
            <a:tint val="50000"/>
            <a:hueOff val="-7446850"/>
            <a:satOff val="23512"/>
            <a:lumOff val="60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1EF43-035E-0243-B856-C88E2151EF86}">
      <dsp:nvSpPr>
        <dsp:cNvPr id="0" name=""/>
        <dsp:cNvSpPr/>
      </dsp:nvSpPr>
      <dsp:spPr>
        <a:xfrm>
          <a:off x="1191" y="1315072"/>
          <a:ext cx="4647536" cy="27885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Gözlenen davranışın kopyalanmasıdır. </a:t>
          </a:r>
        </a:p>
      </dsp:txBody>
      <dsp:txXfrm>
        <a:off x="1191" y="1315072"/>
        <a:ext cx="4647536" cy="2788521"/>
      </dsp:txXfrm>
    </dsp:sp>
    <dsp:sp modelId="{644A83AC-DD76-9E4B-BFBF-4009C1E9ADF2}">
      <dsp:nvSpPr>
        <dsp:cNvPr id="0" name=""/>
        <dsp:cNvSpPr/>
      </dsp:nvSpPr>
      <dsp:spPr>
        <a:xfrm>
          <a:off x="5113481" y="1315072"/>
          <a:ext cx="4647536" cy="27885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Erken dönemde çevreyi öğrenmek ve yeni becerilerde ustalaşmak için önemlidir. </a:t>
          </a:r>
        </a:p>
      </dsp:txBody>
      <dsp:txXfrm>
        <a:off x="5113481" y="1315072"/>
        <a:ext cx="4647536" cy="278852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8B57-3973-4B41-BF1B-237895164FAD}">
      <dsp:nvSpPr>
        <dsp:cNvPr id="0" name=""/>
        <dsp:cNvSpPr/>
      </dsp:nvSpPr>
      <dsp:spPr>
        <a:xfrm>
          <a:off x="8719697" y="2815382"/>
          <a:ext cx="1652036" cy="28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17"/>
              </a:lnTo>
              <a:lnTo>
                <a:pt x="1652036" y="143117"/>
              </a:lnTo>
              <a:lnTo>
                <a:pt x="1652036" y="283981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954B4-A050-0A48-8373-B7D570DD7AA6}">
      <dsp:nvSpPr>
        <dsp:cNvPr id="0" name=""/>
        <dsp:cNvSpPr/>
      </dsp:nvSpPr>
      <dsp:spPr>
        <a:xfrm>
          <a:off x="7892531" y="2815382"/>
          <a:ext cx="827165" cy="283981"/>
        </a:xfrm>
        <a:custGeom>
          <a:avLst/>
          <a:gdLst/>
          <a:ahLst/>
          <a:cxnLst/>
          <a:rect l="0" t="0" r="0" b="0"/>
          <a:pathLst>
            <a:path>
              <a:moveTo>
                <a:pt x="827165" y="0"/>
              </a:moveTo>
              <a:lnTo>
                <a:pt x="827165" y="143117"/>
              </a:lnTo>
              <a:lnTo>
                <a:pt x="0" y="143117"/>
              </a:lnTo>
              <a:lnTo>
                <a:pt x="0" y="283981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E1169-093B-484C-A2FF-1FDFC36BDBFE}">
      <dsp:nvSpPr>
        <dsp:cNvPr id="0" name=""/>
        <dsp:cNvSpPr/>
      </dsp:nvSpPr>
      <dsp:spPr>
        <a:xfrm>
          <a:off x="5670266" y="1629873"/>
          <a:ext cx="3049430" cy="28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17"/>
              </a:lnTo>
              <a:lnTo>
                <a:pt x="3049430" y="143117"/>
              </a:lnTo>
              <a:lnTo>
                <a:pt x="3049430" y="28398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E1447-3BE7-714F-A1AC-BD30B7AD3EBE}">
      <dsp:nvSpPr>
        <dsp:cNvPr id="0" name=""/>
        <dsp:cNvSpPr/>
      </dsp:nvSpPr>
      <dsp:spPr>
        <a:xfrm>
          <a:off x="2612844" y="2815382"/>
          <a:ext cx="2800485" cy="28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17"/>
              </a:lnTo>
              <a:lnTo>
                <a:pt x="2800485" y="143117"/>
              </a:lnTo>
              <a:lnTo>
                <a:pt x="2800485" y="283981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47656-08EF-9D4E-A27D-5887BCA89432}">
      <dsp:nvSpPr>
        <dsp:cNvPr id="0" name=""/>
        <dsp:cNvSpPr/>
      </dsp:nvSpPr>
      <dsp:spPr>
        <a:xfrm>
          <a:off x="2612844" y="2815382"/>
          <a:ext cx="321284" cy="28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17"/>
              </a:lnTo>
              <a:lnTo>
                <a:pt x="321284" y="143117"/>
              </a:lnTo>
              <a:lnTo>
                <a:pt x="321284" y="283981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D9538-744E-6D4F-BFFB-8F6520D76E9B}">
      <dsp:nvSpPr>
        <dsp:cNvPr id="0" name=""/>
        <dsp:cNvSpPr/>
      </dsp:nvSpPr>
      <dsp:spPr>
        <a:xfrm>
          <a:off x="454926" y="2815382"/>
          <a:ext cx="2157917" cy="283981"/>
        </a:xfrm>
        <a:custGeom>
          <a:avLst/>
          <a:gdLst/>
          <a:ahLst/>
          <a:cxnLst/>
          <a:rect l="0" t="0" r="0" b="0"/>
          <a:pathLst>
            <a:path>
              <a:moveTo>
                <a:pt x="2157917" y="0"/>
              </a:moveTo>
              <a:lnTo>
                <a:pt x="2157917" y="143117"/>
              </a:lnTo>
              <a:lnTo>
                <a:pt x="0" y="143117"/>
              </a:lnTo>
              <a:lnTo>
                <a:pt x="0" y="283981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87E6DF-818A-D745-8900-84029D3FB3F5}">
      <dsp:nvSpPr>
        <dsp:cNvPr id="0" name=""/>
        <dsp:cNvSpPr/>
      </dsp:nvSpPr>
      <dsp:spPr>
        <a:xfrm>
          <a:off x="2612844" y="1629873"/>
          <a:ext cx="3057422" cy="283981"/>
        </a:xfrm>
        <a:custGeom>
          <a:avLst/>
          <a:gdLst/>
          <a:ahLst/>
          <a:cxnLst/>
          <a:rect l="0" t="0" r="0" b="0"/>
          <a:pathLst>
            <a:path>
              <a:moveTo>
                <a:pt x="3057422" y="0"/>
              </a:moveTo>
              <a:lnTo>
                <a:pt x="3057422" y="143117"/>
              </a:lnTo>
              <a:lnTo>
                <a:pt x="0" y="143117"/>
              </a:lnTo>
              <a:lnTo>
                <a:pt x="0" y="283981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B1F4-B01E-7C4F-AADE-D4F5963F2C2E}">
      <dsp:nvSpPr>
        <dsp:cNvPr id="0" name=""/>
        <dsp:cNvSpPr/>
      </dsp:nvSpPr>
      <dsp:spPr>
        <a:xfrm>
          <a:off x="5219502" y="728345"/>
          <a:ext cx="901527" cy="9015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6B3B99-3923-0F43-8333-9CFB21F86F15}">
      <dsp:nvSpPr>
        <dsp:cNvPr id="0" name=""/>
        <dsp:cNvSpPr/>
      </dsp:nvSpPr>
      <dsp:spPr>
        <a:xfrm>
          <a:off x="6122477" y="695782"/>
          <a:ext cx="2986049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türleri</a:t>
          </a:r>
        </a:p>
      </dsp:txBody>
      <dsp:txXfrm>
        <a:off x="6122477" y="695782"/>
        <a:ext cx="2986049" cy="901527"/>
      </dsp:txXfrm>
    </dsp:sp>
    <dsp:sp modelId="{E29D41E3-9EA0-F04A-8DC0-ED3F33E9EA4C}">
      <dsp:nvSpPr>
        <dsp:cNvPr id="0" name=""/>
        <dsp:cNvSpPr/>
      </dsp:nvSpPr>
      <dsp:spPr>
        <a:xfrm>
          <a:off x="2162080" y="1913854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6BD152-DA4F-9E4F-84E3-BC09EAB80F7B}">
      <dsp:nvSpPr>
        <dsp:cNvPr id="0" name=""/>
        <dsp:cNvSpPr/>
      </dsp:nvSpPr>
      <dsp:spPr>
        <a:xfrm>
          <a:off x="3163596" y="1911600"/>
          <a:ext cx="2637428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Gerçekleştiği vücut bölgesine göre</a:t>
          </a:r>
        </a:p>
      </dsp:txBody>
      <dsp:txXfrm>
        <a:off x="3163596" y="1911600"/>
        <a:ext cx="2637428" cy="901527"/>
      </dsp:txXfrm>
    </dsp:sp>
    <dsp:sp modelId="{D03B1D20-CD60-C84B-ACD6-96432212DE1A}">
      <dsp:nvSpPr>
        <dsp:cNvPr id="0" name=""/>
        <dsp:cNvSpPr/>
      </dsp:nvSpPr>
      <dsp:spPr>
        <a:xfrm>
          <a:off x="4162" y="3099363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728588-DD5A-9740-B871-E0906E86E3C2}">
      <dsp:nvSpPr>
        <dsp:cNvPr id="0" name=""/>
        <dsp:cNvSpPr/>
      </dsp:nvSpPr>
      <dsp:spPr>
        <a:xfrm>
          <a:off x="905690" y="3097109"/>
          <a:ext cx="1352291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Nesne içeren taklit</a:t>
          </a:r>
        </a:p>
      </dsp:txBody>
      <dsp:txXfrm>
        <a:off x="905690" y="3097109"/>
        <a:ext cx="1352291" cy="901527"/>
      </dsp:txXfrm>
    </dsp:sp>
    <dsp:sp modelId="{CADC877B-4F4D-9341-A42D-43278D050F36}">
      <dsp:nvSpPr>
        <dsp:cNvPr id="0" name=""/>
        <dsp:cNvSpPr/>
      </dsp:nvSpPr>
      <dsp:spPr>
        <a:xfrm>
          <a:off x="2483364" y="3099363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4E63D5-4299-1C4A-B9F4-10D60CEB6081}">
      <dsp:nvSpPr>
        <dsp:cNvPr id="0" name=""/>
        <dsp:cNvSpPr/>
      </dsp:nvSpPr>
      <dsp:spPr>
        <a:xfrm>
          <a:off x="3384892" y="3097109"/>
          <a:ext cx="1352291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Motor taklit</a:t>
          </a:r>
        </a:p>
      </dsp:txBody>
      <dsp:txXfrm>
        <a:off x="3384892" y="3097109"/>
        <a:ext cx="1352291" cy="901527"/>
      </dsp:txXfrm>
    </dsp:sp>
    <dsp:sp modelId="{D4700861-C650-D648-AE36-FE8213EC14A4}">
      <dsp:nvSpPr>
        <dsp:cNvPr id="0" name=""/>
        <dsp:cNvSpPr/>
      </dsp:nvSpPr>
      <dsp:spPr>
        <a:xfrm>
          <a:off x="4962566" y="3099363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DCC763D-7E89-5348-9A00-D262182F4D6C}">
      <dsp:nvSpPr>
        <dsp:cNvPr id="0" name=""/>
        <dsp:cNvSpPr/>
      </dsp:nvSpPr>
      <dsp:spPr>
        <a:xfrm>
          <a:off x="5864094" y="3097109"/>
          <a:ext cx="1352291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taklidi</a:t>
          </a:r>
        </a:p>
      </dsp:txBody>
      <dsp:txXfrm>
        <a:off x="5864094" y="3097109"/>
        <a:ext cx="1352291" cy="901527"/>
      </dsp:txXfrm>
    </dsp:sp>
    <dsp:sp modelId="{12C8277A-8BB6-DE4B-8EC2-DF4B30FD7159}">
      <dsp:nvSpPr>
        <dsp:cNvPr id="0" name=""/>
        <dsp:cNvSpPr/>
      </dsp:nvSpPr>
      <dsp:spPr>
        <a:xfrm>
          <a:off x="8268933" y="1913854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7FACB49-ED69-B941-8B39-A0FC316B3DA0}">
      <dsp:nvSpPr>
        <dsp:cNvPr id="0" name=""/>
        <dsp:cNvSpPr/>
      </dsp:nvSpPr>
      <dsp:spPr>
        <a:xfrm>
          <a:off x="9176918" y="1911600"/>
          <a:ext cx="3002033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Gerçekleşme zamanına göre</a:t>
          </a:r>
        </a:p>
      </dsp:txBody>
      <dsp:txXfrm>
        <a:off x="9176918" y="1911600"/>
        <a:ext cx="3002033" cy="901527"/>
      </dsp:txXfrm>
    </dsp:sp>
    <dsp:sp modelId="{857BCB91-1D9B-5741-9FA8-EB3E758288C5}">
      <dsp:nvSpPr>
        <dsp:cNvPr id="0" name=""/>
        <dsp:cNvSpPr/>
      </dsp:nvSpPr>
      <dsp:spPr>
        <a:xfrm>
          <a:off x="7441767" y="3099363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BF85662-B101-D848-819B-CE6D15ABB981}">
      <dsp:nvSpPr>
        <dsp:cNvPr id="0" name=""/>
        <dsp:cNvSpPr/>
      </dsp:nvSpPr>
      <dsp:spPr>
        <a:xfrm>
          <a:off x="8343295" y="3097109"/>
          <a:ext cx="1352291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Anında taklit</a:t>
          </a:r>
        </a:p>
      </dsp:txBody>
      <dsp:txXfrm>
        <a:off x="8343295" y="3097109"/>
        <a:ext cx="1352291" cy="901527"/>
      </dsp:txXfrm>
    </dsp:sp>
    <dsp:sp modelId="{97666788-76EF-3546-8C8C-17F7AFB8D3D1}">
      <dsp:nvSpPr>
        <dsp:cNvPr id="0" name=""/>
        <dsp:cNvSpPr/>
      </dsp:nvSpPr>
      <dsp:spPr>
        <a:xfrm>
          <a:off x="9920969" y="3099363"/>
          <a:ext cx="901527" cy="9015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BE8572C-99F0-9D44-813F-5644936AF555}">
      <dsp:nvSpPr>
        <dsp:cNvPr id="0" name=""/>
        <dsp:cNvSpPr/>
      </dsp:nvSpPr>
      <dsp:spPr>
        <a:xfrm>
          <a:off x="10822497" y="3097109"/>
          <a:ext cx="1352291" cy="901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Gecikmeli taklit</a:t>
          </a:r>
        </a:p>
      </dsp:txBody>
      <dsp:txXfrm>
        <a:off x="10822497" y="3097109"/>
        <a:ext cx="1352291" cy="90152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1A944-AC7D-EA4A-AB72-9F5424BF8319}">
      <dsp:nvSpPr>
        <dsp:cNvPr id="0" name=""/>
        <dsp:cNvSpPr/>
      </dsp:nvSpPr>
      <dsp:spPr>
        <a:xfrm rot="10800000">
          <a:off x="2266093" y="477"/>
          <a:ext cx="7887947" cy="1117120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61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insanları izlemeyi, dinlemeyi ve onlardan öğrenmeyi içeren sosyal öğrenme şeklidir. </a:t>
          </a:r>
        </a:p>
      </dsp:txBody>
      <dsp:txXfrm rot="10800000">
        <a:off x="2545373" y="477"/>
        <a:ext cx="7608667" cy="1117120"/>
      </dsp:txXfrm>
    </dsp:sp>
    <dsp:sp modelId="{09F450B1-7B15-EB41-A81A-073B6D4832E4}">
      <dsp:nvSpPr>
        <dsp:cNvPr id="0" name=""/>
        <dsp:cNvSpPr/>
      </dsp:nvSpPr>
      <dsp:spPr>
        <a:xfrm>
          <a:off x="1707533" y="477"/>
          <a:ext cx="1117120" cy="1117120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C36DF1C-06C0-F842-A899-EEE333062E23}">
      <dsp:nvSpPr>
        <dsp:cNvPr id="0" name=""/>
        <dsp:cNvSpPr/>
      </dsp:nvSpPr>
      <dsp:spPr>
        <a:xfrm rot="10800000">
          <a:off x="2266093" y="1396877"/>
          <a:ext cx="7887947" cy="1117120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61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sosyal deneyimler ve pekiştirmeler temelinde yeni yanıtların alınmasını sağlar. </a:t>
          </a:r>
        </a:p>
      </dsp:txBody>
      <dsp:txXfrm rot="10800000">
        <a:off x="2545373" y="1396877"/>
        <a:ext cx="7608667" cy="1117120"/>
      </dsp:txXfrm>
    </dsp:sp>
    <dsp:sp modelId="{3E8E42F6-D0C8-414C-A5C6-1F35574413A2}">
      <dsp:nvSpPr>
        <dsp:cNvPr id="0" name=""/>
        <dsp:cNvSpPr/>
      </dsp:nvSpPr>
      <dsp:spPr>
        <a:xfrm>
          <a:off x="1707533" y="1396877"/>
          <a:ext cx="1117120" cy="1117120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774367A-99ED-B747-BD2A-19324D9C159C}">
      <dsp:nvSpPr>
        <dsp:cNvPr id="0" name=""/>
        <dsp:cNvSpPr/>
      </dsp:nvSpPr>
      <dsp:spPr>
        <a:xfrm rot="10800000">
          <a:off x="2266093" y="2793277"/>
          <a:ext cx="7887947" cy="1117120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261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Taklit çocuğun gözlemlediği eylemleri içselleştirmesini ve bu eylemleri kendi eylemlerinde çoğaltabilmesini sağlar. </a:t>
          </a:r>
        </a:p>
      </dsp:txBody>
      <dsp:txXfrm rot="10800000">
        <a:off x="2545373" y="2793277"/>
        <a:ext cx="7608667" cy="1117120"/>
      </dsp:txXfrm>
    </dsp:sp>
    <dsp:sp modelId="{74AF7D4E-62B6-AF44-A64A-37D951B80D25}">
      <dsp:nvSpPr>
        <dsp:cNvPr id="0" name=""/>
        <dsp:cNvSpPr/>
      </dsp:nvSpPr>
      <dsp:spPr>
        <a:xfrm>
          <a:off x="1707533" y="2793277"/>
          <a:ext cx="1117120" cy="1117120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27006-778B-1E44-933C-9C871EDE40D1}">
      <dsp:nvSpPr>
        <dsp:cNvPr id="0" name=""/>
        <dsp:cNvSpPr/>
      </dsp:nvSpPr>
      <dsp:spPr>
        <a:xfrm>
          <a:off x="2005135" y="701531"/>
          <a:ext cx="5064641" cy="2723590"/>
        </a:xfrm>
        <a:prstGeom prst="round2DiagRect">
          <a:avLst>
            <a:gd name="adj1" fmla="val 0"/>
            <a:gd name="adj2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5306A-6E1D-9544-8BE1-5A933C8461C9}">
      <dsp:nvSpPr>
        <dsp:cNvPr id="0" name=""/>
        <dsp:cNvSpPr/>
      </dsp:nvSpPr>
      <dsp:spPr>
        <a:xfrm>
          <a:off x="4537455" y="990396"/>
          <a:ext cx="675" cy="2145859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5449B7-B058-014E-B1DD-029895870F6B}">
      <dsp:nvSpPr>
        <dsp:cNvPr id="0" name=""/>
        <dsp:cNvSpPr/>
      </dsp:nvSpPr>
      <dsp:spPr>
        <a:xfrm>
          <a:off x="2173956" y="1804421"/>
          <a:ext cx="2194677" cy="5178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Sembolik oyun</a:t>
          </a:r>
        </a:p>
      </dsp:txBody>
      <dsp:txXfrm>
        <a:off x="2173956" y="1804421"/>
        <a:ext cx="2194677" cy="517809"/>
      </dsp:txXfrm>
    </dsp:sp>
    <dsp:sp modelId="{EA6D6DC6-FE9B-9640-9302-5C43E7C4656F}">
      <dsp:nvSpPr>
        <dsp:cNvPr id="0" name=""/>
        <dsp:cNvSpPr/>
      </dsp:nvSpPr>
      <dsp:spPr>
        <a:xfrm>
          <a:off x="4706277" y="1785795"/>
          <a:ext cx="2194677" cy="6769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Şemalar</a:t>
          </a:r>
        </a:p>
      </dsp:txBody>
      <dsp:txXfrm>
        <a:off x="4706277" y="1785795"/>
        <a:ext cx="2194677" cy="676985"/>
      </dsp:txXfrm>
    </dsp:sp>
    <dsp:sp modelId="{EAEC8402-5BB2-374B-BF09-9F466B1191AB}">
      <dsp:nvSpPr>
        <dsp:cNvPr id="0" name=""/>
        <dsp:cNvSpPr/>
      </dsp:nvSpPr>
      <dsp:spPr>
        <a:xfrm rot="16200000">
          <a:off x="97486" y="1063541"/>
          <a:ext cx="2971190" cy="844106"/>
        </a:xfrm>
        <a:prstGeom prst="rightArrow">
          <a:avLst>
            <a:gd name="adj1" fmla="val 49830"/>
            <a:gd name="adj2" fmla="val 6066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25060" y="1402859"/>
        <a:ext cx="2716043" cy="420618"/>
      </dsp:txXfrm>
    </dsp:sp>
    <dsp:sp modelId="{B4852D1A-BDDE-CD42-86A7-CB2104A3BAE8}">
      <dsp:nvSpPr>
        <dsp:cNvPr id="0" name=""/>
        <dsp:cNvSpPr/>
      </dsp:nvSpPr>
      <dsp:spPr>
        <a:xfrm rot="5400000">
          <a:off x="6006234" y="2219004"/>
          <a:ext cx="2971190" cy="844106"/>
        </a:xfrm>
        <a:prstGeom prst="rightArrow">
          <a:avLst>
            <a:gd name="adj1" fmla="val 49830"/>
            <a:gd name="adj2" fmla="val 6066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33808" y="2303175"/>
        <a:ext cx="2716043" cy="420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3B110-5553-0C4B-B4DE-E469F1DE1D93}">
      <dsp:nvSpPr>
        <dsp:cNvPr id="0" name=""/>
        <dsp:cNvSpPr/>
      </dsp:nvSpPr>
      <dsp:spPr>
        <a:xfrm>
          <a:off x="353292" y="3155"/>
          <a:ext cx="3225947" cy="19355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21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0-8 aylık dönemi kapsar.</a:t>
          </a:r>
          <a:endParaRPr lang="tr-TR" sz="2100" kern="1200" dirty="0">
            <a:solidFill>
              <a:schemeClr val="tx1"/>
            </a:solidFill>
          </a:endParaRPr>
        </a:p>
      </dsp:txBody>
      <dsp:txXfrm>
        <a:off x="353292" y="3155"/>
        <a:ext cx="3225947" cy="1935568"/>
      </dsp:txXfrm>
    </dsp:sp>
    <dsp:sp modelId="{CA67DF63-3093-C64F-BFC7-5B49E1F2FB4B}">
      <dsp:nvSpPr>
        <dsp:cNvPr id="0" name=""/>
        <dsp:cNvSpPr/>
      </dsp:nvSpPr>
      <dsp:spPr>
        <a:xfrm>
          <a:off x="3901834" y="3155"/>
          <a:ext cx="3225947" cy="19355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 dönemdeki eylemlerin iletişim amacı yoktur. </a:t>
          </a:r>
          <a:endParaRPr lang="tr-TR" sz="21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901834" y="3155"/>
        <a:ext cx="3225947" cy="1935568"/>
      </dsp:txXfrm>
    </dsp:sp>
    <dsp:sp modelId="{4F7AAFDA-2617-0D4C-A33F-1CCB52A76693}">
      <dsp:nvSpPr>
        <dsp:cNvPr id="0" name=""/>
        <dsp:cNvSpPr/>
      </dsp:nvSpPr>
      <dsp:spPr>
        <a:xfrm>
          <a:off x="7450376" y="3155"/>
          <a:ext cx="3225947" cy="19355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0-3 ayları arasında refleksif davranışlar görülür. </a:t>
          </a:r>
          <a:endParaRPr lang="tr-TR" sz="21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450376" y="3155"/>
        <a:ext cx="3225947" cy="1935568"/>
      </dsp:txXfrm>
    </dsp:sp>
    <dsp:sp modelId="{BC76E09D-464D-6241-ADC5-F6D5D6F46A51}">
      <dsp:nvSpPr>
        <dsp:cNvPr id="0" name=""/>
        <dsp:cNvSpPr/>
      </dsp:nvSpPr>
      <dsp:spPr>
        <a:xfrm>
          <a:off x="3901834" y="2261318"/>
          <a:ext cx="3225947" cy="193556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3-8 aylar arasında bebekler bakıcılarıyla yüz yüze etkileşime geçerler ve jest-mimik kullanarak hislerini ve duygularını düzenler. </a:t>
          </a:r>
        </a:p>
      </dsp:txBody>
      <dsp:txXfrm>
        <a:off x="3901834" y="2261318"/>
        <a:ext cx="3225947" cy="1935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ED100-E123-C240-8E6A-588715D5B787}">
      <dsp:nvSpPr>
        <dsp:cNvPr id="0" name=""/>
        <dsp:cNvSpPr/>
      </dsp:nvSpPr>
      <dsp:spPr>
        <a:xfrm>
          <a:off x="0" y="76556"/>
          <a:ext cx="3525096" cy="21150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9 </a:t>
          </a:r>
          <a:r>
            <a:rPr lang="tr-TR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</a:t>
          </a:r>
          <a:r>
            <a:rPr lang="en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ydan itibaren başlayan dönemi kapsar. </a:t>
          </a:r>
          <a:endParaRPr lang="tr-TR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76556"/>
        <a:ext cx="3525096" cy="2115057"/>
      </dsp:txXfrm>
    </dsp:sp>
    <dsp:sp modelId="{36A843E7-8776-6C43-8603-C5ED52F47510}">
      <dsp:nvSpPr>
        <dsp:cNvPr id="0" name=""/>
        <dsp:cNvSpPr/>
      </dsp:nvSpPr>
      <dsp:spPr>
        <a:xfrm>
          <a:off x="3877605" y="76556"/>
          <a:ext cx="3525096" cy="21150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B</a:t>
          </a:r>
          <a:r>
            <a:rPr lang="en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ebekler bu dönemde söz öncesi eylemler aracılığıyla sosyal partnerine mesajlar gönderir ve cevaplarlar. </a:t>
          </a:r>
          <a:endParaRPr lang="en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sp:txBody>
      <dsp:txXfrm>
        <a:off x="3877605" y="76556"/>
        <a:ext cx="3525096" cy="2115057"/>
      </dsp:txXfrm>
    </dsp:sp>
    <dsp:sp modelId="{292A0BF2-EA93-4544-9226-B2F42CA5712D}">
      <dsp:nvSpPr>
        <dsp:cNvPr id="0" name=""/>
        <dsp:cNvSpPr/>
      </dsp:nvSpPr>
      <dsp:spPr>
        <a:xfrm>
          <a:off x="7755211" y="76556"/>
          <a:ext cx="3525096" cy="21150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Bebekler bilinçli olarak söz öncesi dönem eylemlerini kullanırlar. </a:t>
          </a:r>
          <a:endParaRPr lang="en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sp:txBody>
      <dsp:txXfrm>
        <a:off x="7755211" y="76556"/>
        <a:ext cx="3525096" cy="2115057"/>
      </dsp:txXfrm>
    </dsp:sp>
    <dsp:sp modelId="{777AD1B2-AF27-2448-851D-4D87B3CAC27E}">
      <dsp:nvSpPr>
        <dsp:cNvPr id="0" name=""/>
        <dsp:cNvSpPr/>
      </dsp:nvSpPr>
      <dsp:spPr>
        <a:xfrm>
          <a:off x="1938802" y="2544123"/>
          <a:ext cx="3525096" cy="21150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400" kern="120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Altı ıslandığında ya da acıktığında farklı biçimlerde ağlama</a:t>
          </a:r>
          <a:endParaRPr lang="en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sp:txBody>
      <dsp:txXfrm>
        <a:off x="1938802" y="2544123"/>
        <a:ext cx="3525096" cy="2115057"/>
      </dsp:txXfrm>
    </dsp:sp>
    <dsp:sp modelId="{9625DE25-6972-9746-B3A7-4EC9D8B83DD6}">
      <dsp:nvSpPr>
        <dsp:cNvPr id="0" name=""/>
        <dsp:cNvSpPr/>
      </dsp:nvSpPr>
      <dsp:spPr>
        <a:xfrm>
          <a:off x="5816408" y="2544123"/>
          <a:ext cx="3525096" cy="211505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4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Hayır</a:t>
          </a:r>
          <a:r>
            <a:rPr lang="en" sz="24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anlamında</a:t>
          </a:r>
          <a:r>
            <a:rPr lang="en" sz="24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kafayı</a:t>
          </a:r>
          <a:r>
            <a:rPr lang="en" sz="24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</a:t>
          </a:r>
          <a:r>
            <a:rPr lang="en" sz="24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sağa</a:t>
          </a:r>
          <a:r>
            <a:rPr lang="en" sz="24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 sola </a:t>
          </a:r>
          <a:r>
            <a:rPr lang="en" sz="24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rPr>
            <a:t>sallama</a:t>
          </a:r>
          <a:endParaRPr lang="en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  <a:sym typeface="Roboto"/>
          </a:endParaRPr>
        </a:p>
      </dsp:txBody>
      <dsp:txXfrm>
        <a:off x="5816408" y="2544123"/>
        <a:ext cx="3525096" cy="21150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FEF22-CFD0-BE42-98C7-D84527D9536E}">
      <dsp:nvSpPr>
        <dsp:cNvPr id="0" name=""/>
        <dsp:cNvSpPr/>
      </dsp:nvSpPr>
      <dsp:spPr>
        <a:xfrm>
          <a:off x="1240" y="791672"/>
          <a:ext cx="4839023" cy="2903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partneri üzerinde amaçlı bir etki bırakmak için jest, seslendirme ve bakış gibi eylemleri amaçlı kullanırlar. </a:t>
          </a:r>
        </a:p>
      </dsp:txBody>
      <dsp:txXfrm>
        <a:off x="1240" y="791672"/>
        <a:ext cx="4839023" cy="2903414"/>
      </dsp:txXfrm>
    </dsp:sp>
    <dsp:sp modelId="{6C518081-F93E-D145-B8A2-CE35AA56C674}">
      <dsp:nvSpPr>
        <dsp:cNvPr id="0" name=""/>
        <dsp:cNvSpPr/>
      </dsp:nvSpPr>
      <dsp:spPr>
        <a:xfrm>
          <a:off x="5324166" y="791672"/>
          <a:ext cx="4839023" cy="29034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12-24 ayları arasında süreç karmaşıklaşır ve çocuklar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Jest+seslendirme</a:t>
          </a:r>
          <a:r>
            <a:rPr lang="tr-TR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Jest+sözcük</a:t>
          </a:r>
          <a:r>
            <a:rPr lang="tr-TR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 err="1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Kullamaya</a:t>
          </a:r>
          <a:r>
            <a:rPr lang="tr-TR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başlar.</a:t>
          </a:r>
        </a:p>
      </dsp:txBody>
      <dsp:txXfrm>
        <a:off x="5324166" y="791672"/>
        <a:ext cx="4839023" cy="29034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88DB1-1C0E-5245-A26F-4671264B231D}">
      <dsp:nvSpPr>
        <dsp:cNvPr id="0" name=""/>
        <dsp:cNvSpPr/>
      </dsp:nvSpPr>
      <dsp:spPr>
        <a:xfrm>
          <a:off x="0" y="816025"/>
          <a:ext cx="3949612" cy="23697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Dikkat: </a:t>
          </a: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Aynı dışsal uyaran üzerinde iki ya da daha fazla bireyin zihinsel odak kurması durumudur. </a:t>
          </a:r>
        </a:p>
      </dsp:txBody>
      <dsp:txXfrm>
        <a:off x="0" y="816025"/>
        <a:ext cx="3949612" cy="23697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54D1A-53E6-5445-A752-EA0844F93D67}">
      <dsp:nvSpPr>
        <dsp:cNvPr id="0" name=""/>
        <dsp:cNvSpPr/>
      </dsp:nvSpPr>
      <dsp:spPr>
        <a:xfrm>
          <a:off x="3376550" y="1760745"/>
          <a:ext cx="481926" cy="1574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4427"/>
              </a:lnTo>
              <a:lnTo>
                <a:pt x="481926" y="157442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C75BE-6BA4-7847-831C-EEE7C84B58F5}">
      <dsp:nvSpPr>
        <dsp:cNvPr id="0" name=""/>
        <dsp:cNvSpPr/>
      </dsp:nvSpPr>
      <dsp:spPr>
        <a:xfrm>
          <a:off x="2894623" y="1760745"/>
          <a:ext cx="481926" cy="1574427"/>
        </a:xfrm>
        <a:custGeom>
          <a:avLst/>
          <a:gdLst/>
          <a:ahLst/>
          <a:cxnLst/>
          <a:rect l="0" t="0" r="0" b="0"/>
          <a:pathLst>
            <a:path>
              <a:moveTo>
                <a:pt x="481926" y="0"/>
              </a:moveTo>
              <a:lnTo>
                <a:pt x="481926" y="1574427"/>
              </a:lnTo>
              <a:lnTo>
                <a:pt x="0" y="157442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2CEBC-81CC-1D4A-8AB0-0B1DF5888E2A}">
      <dsp:nvSpPr>
        <dsp:cNvPr id="0" name=""/>
        <dsp:cNvSpPr/>
      </dsp:nvSpPr>
      <dsp:spPr>
        <a:xfrm>
          <a:off x="1965837" y="299936"/>
          <a:ext cx="2821425" cy="14608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206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</a:t>
          </a:r>
        </a:p>
      </dsp:txBody>
      <dsp:txXfrm>
        <a:off x="1965837" y="299936"/>
        <a:ext cx="2821425" cy="1460809"/>
      </dsp:txXfrm>
    </dsp:sp>
    <dsp:sp modelId="{E4ACE555-D503-CE4E-9633-99DC49B60043}">
      <dsp:nvSpPr>
        <dsp:cNvPr id="0" name=""/>
        <dsp:cNvSpPr/>
      </dsp:nvSpPr>
      <dsp:spPr>
        <a:xfrm>
          <a:off x="2530122" y="1436121"/>
          <a:ext cx="2539283" cy="4869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530122" y="1436121"/>
        <a:ext cx="2539283" cy="486936"/>
      </dsp:txXfrm>
    </dsp:sp>
    <dsp:sp modelId="{226698B0-AC80-CD40-9EA3-9ED562402555}">
      <dsp:nvSpPr>
        <dsp:cNvPr id="0" name=""/>
        <dsp:cNvSpPr/>
      </dsp:nvSpPr>
      <dsp:spPr>
        <a:xfrm>
          <a:off x="73197" y="2604768"/>
          <a:ext cx="2821425" cy="14608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20613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dikkati başlatma</a:t>
          </a:r>
        </a:p>
      </dsp:txBody>
      <dsp:txXfrm>
        <a:off x="73197" y="2604768"/>
        <a:ext cx="2821425" cy="1460809"/>
      </dsp:txXfrm>
    </dsp:sp>
    <dsp:sp modelId="{C8156110-B21F-AD4E-95D0-67BBEC76E532}">
      <dsp:nvSpPr>
        <dsp:cNvPr id="0" name=""/>
        <dsp:cNvSpPr/>
      </dsp:nvSpPr>
      <dsp:spPr>
        <a:xfrm>
          <a:off x="637483" y="3740953"/>
          <a:ext cx="2539283" cy="4869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37483" y="3740953"/>
        <a:ext cx="2539283" cy="486936"/>
      </dsp:txXfrm>
    </dsp:sp>
    <dsp:sp modelId="{9A804EB3-AB11-9D46-A953-8087964FB5D2}">
      <dsp:nvSpPr>
        <dsp:cNvPr id="0" name=""/>
        <dsp:cNvSpPr/>
      </dsp:nvSpPr>
      <dsp:spPr>
        <a:xfrm>
          <a:off x="3858476" y="2604768"/>
          <a:ext cx="2821425" cy="14608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20613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Ortak dikkati yanıtlama</a:t>
          </a:r>
        </a:p>
      </dsp:txBody>
      <dsp:txXfrm>
        <a:off x="3858476" y="2604768"/>
        <a:ext cx="2821425" cy="1460809"/>
      </dsp:txXfrm>
    </dsp:sp>
    <dsp:sp modelId="{EF4993CE-D88E-174C-A73B-16A8EF54FB56}">
      <dsp:nvSpPr>
        <dsp:cNvPr id="0" name=""/>
        <dsp:cNvSpPr/>
      </dsp:nvSpPr>
      <dsp:spPr>
        <a:xfrm>
          <a:off x="4422762" y="3740953"/>
          <a:ext cx="2539283" cy="4869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422762" y="3740953"/>
        <a:ext cx="2539283" cy="4869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E3F09-813F-4545-835F-0A9DCA51F90F}">
      <dsp:nvSpPr>
        <dsp:cNvPr id="0" name=""/>
        <dsp:cNvSpPr/>
      </dsp:nvSpPr>
      <dsp:spPr>
        <a:xfrm>
          <a:off x="1322" y="886848"/>
          <a:ext cx="5156292" cy="30937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Başkasının davranışını bir nesneye, olay ya da iletişim davranışına yöneltmek için amaçlı iletişim eylemlerini başlatma olarak tanımlanmaktadır. </a:t>
          </a:r>
        </a:p>
      </dsp:txBody>
      <dsp:txXfrm>
        <a:off x="1322" y="886848"/>
        <a:ext cx="5156292" cy="3093775"/>
      </dsp:txXfrm>
    </dsp:sp>
    <dsp:sp modelId="{FD12490C-ADD1-5E4B-A47D-44D0992F7BAF}">
      <dsp:nvSpPr>
        <dsp:cNvPr id="0" name=""/>
        <dsp:cNvSpPr/>
      </dsp:nvSpPr>
      <dsp:spPr>
        <a:xfrm>
          <a:off x="5673244" y="886848"/>
          <a:ext cx="5156292" cy="30937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ilgilendiği nesneyi yetişkine göstermesi, nesneyi yetişkine vermesi ve nesne ile yetişkin arasında bakışını değiştirmesi  </a:t>
          </a:r>
        </a:p>
      </dsp:txBody>
      <dsp:txXfrm>
        <a:off x="5673244" y="886848"/>
        <a:ext cx="5156292" cy="30937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E3F09-813F-4545-835F-0A9DCA51F90F}">
      <dsp:nvSpPr>
        <dsp:cNvPr id="0" name=""/>
        <dsp:cNvSpPr/>
      </dsp:nvSpPr>
      <dsp:spPr>
        <a:xfrm>
          <a:off x="1322" y="886848"/>
          <a:ext cx="5156292" cy="30937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Başkasının bakma, işaret etme gibi kullandığı ipuçlarının yani dikkat odağının izlenmesidir. </a:t>
          </a:r>
        </a:p>
      </dsp:txBody>
      <dsp:txXfrm>
        <a:off x="1322" y="886848"/>
        <a:ext cx="5156292" cy="3093775"/>
      </dsp:txXfrm>
    </dsp:sp>
    <dsp:sp modelId="{FD12490C-ADD1-5E4B-A47D-44D0992F7BAF}">
      <dsp:nvSpPr>
        <dsp:cNvPr id="0" name=""/>
        <dsp:cNvSpPr/>
      </dsp:nvSpPr>
      <dsp:spPr>
        <a:xfrm>
          <a:off x="5673244" y="886848"/>
          <a:ext cx="5156292" cy="30937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Postere bakan ya da onu işaret eden yetişkinin bakışlarını ve işaretini takip ederek postere bakması</a:t>
          </a:r>
        </a:p>
      </dsp:txBody>
      <dsp:txXfrm>
        <a:off x="5673244" y="886848"/>
        <a:ext cx="5156292" cy="30937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63310-FA97-5F49-839A-AAC0966AFEB4}">
      <dsp:nvSpPr>
        <dsp:cNvPr id="0" name=""/>
        <dsp:cNvSpPr/>
      </dsp:nvSpPr>
      <dsp:spPr>
        <a:xfrm>
          <a:off x="2049" y="0"/>
          <a:ext cx="3188925" cy="4191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Bakış gelişimi ve sözel dil ilişkisi</a:t>
          </a:r>
        </a:p>
      </dsp:txBody>
      <dsp:txXfrm>
        <a:off x="2049" y="1676730"/>
        <a:ext cx="3188925" cy="1676730"/>
      </dsp:txXfrm>
    </dsp:sp>
    <dsp:sp modelId="{026CED46-D984-CA40-A9C7-EDE6D070D039}">
      <dsp:nvSpPr>
        <dsp:cNvPr id="0" name=""/>
        <dsp:cNvSpPr/>
      </dsp:nvSpPr>
      <dsp:spPr>
        <a:xfrm>
          <a:off x="898573" y="251509"/>
          <a:ext cx="1395878" cy="139587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1D4CD4-8763-6F4D-A4F4-C464B99C233D}">
      <dsp:nvSpPr>
        <dsp:cNvPr id="0" name=""/>
        <dsp:cNvSpPr/>
      </dsp:nvSpPr>
      <dsp:spPr>
        <a:xfrm>
          <a:off x="3286642" y="0"/>
          <a:ext cx="3188925" cy="4191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Seslendirme gelişimi ve sözel dil ilişkisi</a:t>
          </a:r>
        </a:p>
      </dsp:txBody>
      <dsp:txXfrm>
        <a:off x="3286642" y="1676730"/>
        <a:ext cx="3188925" cy="1676730"/>
      </dsp:txXfrm>
    </dsp:sp>
    <dsp:sp modelId="{06D2692B-B659-2E43-931C-28FB5CE58BF6}">
      <dsp:nvSpPr>
        <dsp:cNvPr id="0" name=""/>
        <dsp:cNvSpPr/>
      </dsp:nvSpPr>
      <dsp:spPr>
        <a:xfrm>
          <a:off x="4183165" y="251509"/>
          <a:ext cx="1395878" cy="1395878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93435E-7E0C-664A-94D2-C0C37BAA8D9D}">
      <dsp:nvSpPr>
        <dsp:cNvPr id="0" name=""/>
        <dsp:cNvSpPr/>
      </dsp:nvSpPr>
      <dsp:spPr>
        <a:xfrm>
          <a:off x="6571235" y="0"/>
          <a:ext cx="3188925" cy="4191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 gelişimi ve sözel dil ilişkisi</a:t>
          </a:r>
        </a:p>
      </dsp:txBody>
      <dsp:txXfrm>
        <a:off x="6571235" y="1676730"/>
        <a:ext cx="3188925" cy="1676730"/>
      </dsp:txXfrm>
    </dsp:sp>
    <dsp:sp modelId="{9D726F3A-0068-C848-9B2D-3436D2587DDF}">
      <dsp:nvSpPr>
        <dsp:cNvPr id="0" name=""/>
        <dsp:cNvSpPr/>
      </dsp:nvSpPr>
      <dsp:spPr>
        <a:xfrm>
          <a:off x="7467758" y="251509"/>
          <a:ext cx="1395878" cy="139587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BF52894-E8C4-2C41-B9C5-8B9C285D47BC}">
      <dsp:nvSpPr>
        <dsp:cNvPr id="0" name=""/>
        <dsp:cNvSpPr/>
      </dsp:nvSpPr>
      <dsp:spPr>
        <a:xfrm>
          <a:off x="390488" y="3353460"/>
          <a:ext cx="8981233" cy="628773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1DCCC-0311-634F-A245-E6C3DFCECA11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C539E-D2C9-FF4C-A869-2C9090B09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099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Google Shape;1536;g80b0886976_0_4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7" name="Google Shape;1537;g80b0886976_0_4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g8729d97241_0_1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6" name="Google Shape;1216;g8729d97241_0_1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g8aa5e87f48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3" name="Google Shape;713;g8aa5e87f48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9da7cdce8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9da7cdce8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9da7cdce84_0_4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9da7cdce84_0_4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1" name="Google Shape;2101;g943859fe5a_0_16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2" name="Google Shape;2102;g943859fe5a_0_16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ga37975f9b9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3" name="Google Shape;773;ga37975f9b9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9da7cdce84_0_8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9da7cdce84_0_8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g8d22d139c2_0_7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0" name="Google Shape;650;g8d22d139c2_0_7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4444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74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37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34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9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65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4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37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8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75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19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46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21.03.2022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260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1B3E3-9B6A-1C4E-A6C1-0B94EE1E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1232857" cy="147501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 ÖNCESİ DİL GELİŞİMİ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AF2397-4D38-1448-8964-2B0E5115FA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Arş. Gör. Dr. Emrah </a:t>
            </a:r>
            <a:r>
              <a:rPr lang="tr-TR" sz="2400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Gülboy</a:t>
            </a:r>
            <a:endParaRPr lang="tr-TR" sz="240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D3BCA46-7B04-CE41-9E03-9BAE5BDE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7" y="3222705"/>
            <a:ext cx="10993546" cy="301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7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A9742F-6047-F649-AAC2-557F980D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DİKKAT</a:t>
            </a:r>
          </a:p>
        </p:txBody>
      </p:sp>
      <p:sp>
        <p:nvSpPr>
          <p:cNvPr id="61" name="Google Shape;223;p19">
            <a:extLst>
              <a:ext uri="{FF2B5EF4-FFF2-40B4-BE49-F238E27FC236}">
                <a16:creationId xmlns:a16="http://schemas.microsoft.com/office/drawing/2014/main" id="{0988D3E2-DC17-7941-8EA8-71109A70B79F}"/>
              </a:ext>
            </a:extLst>
          </p:cNvPr>
          <p:cNvSpPr txBox="1"/>
          <p:nvPr/>
        </p:nvSpPr>
        <p:spPr>
          <a:xfrm>
            <a:off x="10354815" y="2422194"/>
            <a:ext cx="1280400" cy="161774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64" name="Google Shape;227;p19">
            <a:extLst>
              <a:ext uri="{FF2B5EF4-FFF2-40B4-BE49-F238E27FC236}">
                <a16:creationId xmlns:a16="http://schemas.microsoft.com/office/drawing/2014/main" id="{C3D3B900-D727-3C49-AA72-DC0E8C3DC5C3}"/>
              </a:ext>
            </a:extLst>
          </p:cNvPr>
          <p:cNvGrpSpPr/>
          <p:nvPr/>
        </p:nvGrpSpPr>
        <p:grpSpPr>
          <a:xfrm>
            <a:off x="986219" y="1914145"/>
            <a:ext cx="2545577" cy="4525454"/>
            <a:chOff x="904425" y="410400"/>
            <a:chExt cx="2747816" cy="4322600"/>
          </a:xfrm>
        </p:grpSpPr>
        <p:sp>
          <p:nvSpPr>
            <p:cNvPr id="65" name="Google Shape;228;p19">
              <a:extLst>
                <a:ext uri="{FF2B5EF4-FFF2-40B4-BE49-F238E27FC236}">
                  <a16:creationId xmlns:a16="http://schemas.microsoft.com/office/drawing/2014/main" id="{FF393D6D-1AC7-D840-96BE-D61048AEFC40}"/>
                </a:ext>
              </a:extLst>
            </p:cNvPr>
            <p:cNvSpPr/>
            <p:nvPr/>
          </p:nvSpPr>
          <p:spPr>
            <a:xfrm>
              <a:off x="904425" y="2696822"/>
              <a:ext cx="2743257" cy="1131356"/>
            </a:xfrm>
            <a:custGeom>
              <a:avLst/>
              <a:gdLst/>
              <a:ahLst/>
              <a:cxnLst/>
              <a:rect l="l" t="t" r="r" b="b"/>
              <a:pathLst>
                <a:path w="80025" h="46601" extrusionOk="0">
                  <a:moveTo>
                    <a:pt x="80025" y="0"/>
                  </a:moveTo>
                  <a:lnTo>
                    <a:pt x="1" y="27187"/>
                  </a:lnTo>
                  <a:lnTo>
                    <a:pt x="1" y="46600"/>
                  </a:lnTo>
                  <a:lnTo>
                    <a:pt x="80025" y="19481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229;p19">
              <a:extLst>
                <a:ext uri="{FF2B5EF4-FFF2-40B4-BE49-F238E27FC236}">
                  <a16:creationId xmlns:a16="http://schemas.microsoft.com/office/drawing/2014/main" id="{9A3982AA-80D9-4146-9D3B-7ED23EB44F9C}"/>
                </a:ext>
              </a:extLst>
            </p:cNvPr>
            <p:cNvSpPr/>
            <p:nvPr/>
          </p:nvSpPr>
          <p:spPr>
            <a:xfrm>
              <a:off x="904425" y="3350051"/>
              <a:ext cx="2743257" cy="1132157"/>
            </a:xfrm>
            <a:custGeom>
              <a:avLst/>
              <a:gdLst/>
              <a:ahLst/>
              <a:cxnLst/>
              <a:rect l="l" t="t" r="r" b="b"/>
              <a:pathLst>
                <a:path w="80025" h="46634" extrusionOk="0">
                  <a:moveTo>
                    <a:pt x="80025" y="0"/>
                  </a:moveTo>
                  <a:lnTo>
                    <a:pt x="1" y="27153"/>
                  </a:lnTo>
                  <a:lnTo>
                    <a:pt x="1" y="46634"/>
                  </a:lnTo>
                  <a:lnTo>
                    <a:pt x="80025" y="19447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230;p19">
              <a:extLst>
                <a:ext uri="{FF2B5EF4-FFF2-40B4-BE49-F238E27FC236}">
                  <a16:creationId xmlns:a16="http://schemas.microsoft.com/office/drawing/2014/main" id="{F69D5C79-A7EE-7240-804A-FCB0C55268F4}"/>
                </a:ext>
              </a:extLst>
            </p:cNvPr>
            <p:cNvSpPr/>
            <p:nvPr/>
          </p:nvSpPr>
          <p:spPr>
            <a:xfrm>
              <a:off x="2070110" y="2800790"/>
              <a:ext cx="410745" cy="1932210"/>
            </a:xfrm>
            <a:custGeom>
              <a:avLst/>
              <a:gdLst/>
              <a:ahLst/>
              <a:cxnLst/>
              <a:rect l="l" t="t" r="r" b="b"/>
              <a:pathLst>
                <a:path w="18848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6646" y="88664"/>
                    <a:pt x="18847" y="86496"/>
                    <a:pt x="18847" y="83727"/>
                  </a:cubicBezTo>
                  <a:lnTo>
                    <a:pt x="18847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231;p19">
              <a:extLst>
                <a:ext uri="{FF2B5EF4-FFF2-40B4-BE49-F238E27FC236}">
                  <a16:creationId xmlns:a16="http://schemas.microsoft.com/office/drawing/2014/main" id="{10326FD7-CCD7-6549-B061-73DA27F7968A}"/>
                </a:ext>
              </a:extLst>
            </p:cNvPr>
            <p:cNvSpPr/>
            <p:nvPr/>
          </p:nvSpPr>
          <p:spPr>
            <a:xfrm>
              <a:off x="2070110" y="2800790"/>
              <a:ext cx="396188" cy="1932210"/>
            </a:xfrm>
            <a:custGeom>
              <a:avLst/>
              <a:gdLst/>
              <a:ahLst/>
              <a:cxnLst/>
              <a:rect l="l" t="t" r="r" b="b"/>
              <a:pathLst>
                <a:path w="18180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5778" y="88664"/>
                    <a:pt x="17346" y="87663"/>
                    <a:pt x="18180" y="86162"/>
                  </a:cubicBezTo>
                  <a:lnTo>
                    <a:pt x="18180" y="86162"/>
                  </a:lnTo>
                  <a:cubicBezTo>
                    <a:pt x="17646" y="86362"/>
                    <a:pt x="17046" y="86496"/>
                    <a:pt x="16446" y="86496"/>
                  </a:cubicBezTo>
                  <a:lnTo>
                    <a:pt x="7439" y="86496"/>
                  </a:lnTo>
                  <a:cubicBezTo>
                    <a:pt x="4704" y="86496"/>
                    <a:pt x="2502" y="84294"/>
                    <a:pt x="2502" y="8155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232;p19">
              <a:extLst>
                <a:ext uri="{FF2B5EF4-FFF2-40B4-BE49-F238E27FC236}">
                  <a16:creationId xmlns:a16="http://schemas.microsoft.com/office/drawing/2014/main" id="{FC01E3CA-6518-E546-885B-1FF308D3175F}"/>
                </a:ext>
              </a:extLst>
            </p:cNvPr>
            <p:cNvSpPr/>
            <p:nvPr/>
          </p:nvSpPr>
          <p:spPr>
            <a:xfrm>
              <a:off x="1884733" y="2350054"/>
              <a:ext cx="780738" cy="1986016"/>
            </a:xfrm>
            <a:custGeom>
              <a:avLst/>
              <a:gdLst/>
              <a:ahLst/>
              <a:cxnLst/>
              <a:rect l="l" t="t" r="r" b="b"/>
              <a:pathLst>
                <a:path w="35826" h="91133" extrusionOk="0">
                  <a:moveTo>
                    <a:pt x="0" y="1"/>
                  </a:moveTo>
                  <a:lnTo>
                    <a:pt x="3436" y="88498"/>
                  </a:lnTo>
                  <a:cubicBezTo>
                    <a:pt x="3369" y="88564"/>
                    <a:pt x="3369" y="88631"/>
                    <a:pt x="3369" y="88698"/>
                  </a:cubicBezTo>
                  <a:cubicBezTo>
                    <a:pt x="3369" y="90032"/>
                    <a:pt x="9874" y="91133"/>
                    <a:pt x="17913" y="91133"/>
                  </a:cubicBezTo>
                  <a:cubicBezTo>
                    <a:pt x="25986" y="91133"/>
                    <a:pt x="32490" y="90032"/>
                    <a:pt x="32490" y="88698"/>
                  </a:cubicBezTo>
                  <a:cubicBezTo>
                    <a:pt x="32490" y="88631"/>
                    <a:pt x="32490" y="88564"/>
                    <a:pt x="32424" y="8849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233;p19">
              <a:extLst>
                <a:ext uri="{FF2B5EF4-FFF2-40B4-BE49-F238E27FC236}">
                  <a16:creationId xmlns:a16="http://schemas.microsoft.com/office/drawing/2014/main" id="{BC0BE02B-C5C7-734B-813A-60B6BE044855}"/>
                </a:ext>
              </a:extLst>
            </p:cNvPr>
            <p:cNvSpPr/>
            <p:nvPr/>
          </p:nvSpPr>
          <p:spPr>
            <a:xfrm>
              <a:off x="2520824" y="2345696"/>
              <a:ext cx="109791" cy="1872608"/>
            </a:xfrm>
            <a:custGeom>
              <a:avLst/>
              <a:gdLst/>
              <a:ahLst/>
              <a:cxnLst/>
              <a:rect l="l" t="t" r="r" b="b"/>
              <a:pathLst>
                <a:path w="5038" h="85929" extrusionOk="0">
                  <a:moveTo>
                    <a:pt x="3303" y="1"/>
                  </a:moveTo>
                  <a:lnTo>
                    <a:pt x="1" y="85929"/>
                  </a:lnTo>
                  <a:lnTo>
                    <a:pt x="1702" y="85929"/>
                  </a:lnTo>
                  <a:lnTo>
                    <a:pt x="50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234;p19">
              <a:extLst>
                <a:ext uri="{FF2B5EF4-FFF2-40B4-BE49-F238E27FC236}">
                  <a16:creationId xmlns:a16="http://schemas.microsoft.com/office/drawing/2014/main" id="{26708A18-A0DD-AD46-91B0-5779F38AA2C4}"/>
                </a:ext>
              </a:extLst>
            </p:cNvPr>
            <p:cNvSpPr/>
            <p:nvPr/>
          </p:nvSpPr>
          <p:spPr>
            <a:xfrm>
              <a:off x="1884733" y="2350054"/>
              <a:ext cx="780738" cy="1986757"/>
            </a:xfrm>
            <a:custGeom>
              <a:avLst/>
              <a:gdLst/>
              <a:ahLst/>
              <a:cxnLst/>
              <a:rect l="l" t="t" r="r" b="b"/>
              <a:pathLst>
                <a:path w="35826" h="91167" extrusionOk="0">
                  <a:moveTo>
                    <a:pt x="0" y="1"/>
                  </a:moveTo>
                  <a:lnTo>
                    <a:pt x="367" y="10008"/>
                  </a:lnTo>
                  <a:lnTo>
                    <a:pt x="3369" y="88531"/>
                  </a:lnTo>
                  <a:cubicBezTo>
                    <a:pt x="3336" y="88631"/>
                    <a:pt x="3336" y="88664"/>
                    <a:pt x="3336" y="88731"/>
                  </a:cubicBezTo>
                  <a:cubicBezTo>
                    <a:pt x="3336" y="90065"/>
                    <a:pt x="9841" y="91166"/>
                    <a:pt x="17880" y="91166"/>
                  </a:cubicBezTo>
                  <a:cubicBezTo>
                    <a:pt x="25919" y="91166"/>
                    <a:pt x="32424" y="90065"/>
                    <a:pt x="32424" y="88731"/>
                  </a:cubicBezTo>
                  <a:cubicBezTo>
                    <a:pt x="32424" y="88664"/>
                    <a:pt x="32424" y="88631"/>
                    <a:pt x="32390" y="88531"/>
                  </a:cubicBezTo>
                  <a:lnTo>
                    <a:pt x="32490" y="86863"/>
                  </a:lnTo>
                  <a:lnTo>
                    <a:pt x="32490" y="86863"/>
                  </a:lnTo>
                  <a:cubicBezTo>
                    <a:pt x="29822" y="87397"/>
                    <a:pt x="25719" y="87730"/>
                    <a:pt x="21149" y="87730"/>
                  </a:cubicBezTo>
                  <a:cubicBezTo>
                    <a:pt x="13076" y="87730"/>
                    <a:pt x="6572" y="86663"/>
                    <a:pt x="6572" y="85329"/>
                  </a:cubicBezTo>
                  <a:cubicBezTo>
                    <a:pt x="6572" y="85229"/>
                    <a:pt x="6572" y="85195"/>
                    <a:pt x="6638" y="85128"/>
                  </a:cubicBezTo>
                  <a:lnTo>
                    <a:pt x="3736" y="10408"/>
                  </a:lnTo>
                  <a:lnTo>
                    <a:pt x="3736" y="10408"/>
                  </a:lnTo>
                  <a:cubicBezTo>
                    <a:pt x="8006" y="10842"/>
                    <a:pt x="12810" y="11109"/>
                    <a:pt x="17880" y="11109"/>
                  </a:cubicBezTo>
                  <a:cubicBezTo>
                    <a:pt x="18324" y="11113"/>
                    <a:pt x="18765" y="11116"/>
                    <a:pt x="19204" y="11116"/>
                  </a:cubicBezTo>
                  <a:cubicBezTo>
                    <a:pt x="25258" y="11116"/>
                    <a:pt x="30794" y="10692"/>
                    <a:pt x="35459" y="1000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2" name="Google Shape;235;p19">
              <a:extLst>
                <a:ext uri="{FF2B5EF4-FFF2-40B4-BE49-F238E27FC236}">
                  <a16:creationId xmlns:a16="http://schemas.microsoft.com/office/drawing/2014/main" id="{300DBDC9-76EC-4340-BD5B-584E7824BFB5}"/>
                </a:ext>
              </a:extLst>
            </p:cNvPr>
            <p:cNvSpPr/>
            <p:nvPr/>
          </p:nvSpPr>
          <p:spPr>
            <a:xfrm>
              <a:off x="1487806" y="1363566"/>
              <a:ext cx="1575293" cy="1155111"/>
            </a:xfrm>
            <a:custGeom>
              <a:avLst/>
              <a:gdLst/>
              <a:ahLst/>
              <a:cxnLst/>
              <a:rect l="l" t="t" r="r" b="b"/>
              <a:pathLst>
                <a:path w="72286" h="53005" extrusionOk="0">
                  <a:moveTo>
                    <a:pt x="0" y="0"/>
                  </a:moveTo>
                  <a:lnTo>
                    <a:pt x="5071" y="46333"/>
                  </a:lnTo>
                  <a:cubicBezTo>
                    <a:pt x="5071" y="50003"/>
                    <a:pt x="19014" y="53005"/>
                    <a:pt x="36160" y="53005"/>
                  </a:cubicBezTo>
                  <a:cubicBezTo>
                    <a:pt x="53272" y="53005"/>
                    <a:pt x="67215" y="50036"/>
                    <a:pt x="67215" y="46333"/>
                  </a:cubicBezTo>
                  <a:lnTo>
                    <a:pt x="7228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236;p19">
              <a:extLst>
                <a:ext uri="{FF2B5EF4-FFF2-40B4-BE49-F238E27FC236}">
                  <a16:creationId xmlns:a16="http://schemas.microsoft.com/office/drawing/2014/main" id="{F376C0A8-1D9E-2D47-8BEC-EE9D8BCAAC1E}"/>
                </a:ext>
              </a:extLst>
            </p:cNvPr>
            <p:cNvSpPr/>
            <p:nvPr/>
          </p:nvSpPr>
          <p:spPr>
            <a:xfrm>
              <a:off x="1519799" y="1426811"/>
              <a:ext cx="287879" cy="977023"/>
            </a:xfrm>
            <a:custGeom>
              <a:avLst/>
              <a:gdLst/>
              <a:ahLst/>
              <a:cxnLst/>
              <a:rect l="l" t="t" r="r" b="b"/>
              <a:pathLst>
                <a:path w="13210" h="44833" extrusionOk="0">
                  <a:moveTo>
                    <a:pt x="0" y="0"/>
                  </a:moveTo>
                  <a:lnTo>
                    <a:pt x="0" y="0"/>
                  </a:lnTo>
                  <a:cubicBezTo>
                    <a:pt x="1601" y="13944"/>
                    <a:pt x="3036" y="27920"/>
                    <a:pt x="4937" y="41797"/>
                  </a:cubicBezTo>
                  <a:cubicBezTo>
                    <a:pt x="5204" y="41997"/>
                    <a:pt x="5337" y="42130"/>
                    <a:pt x="5771" y="42397"/>
                  </a:cubicBezTo>
                  <a:cubicBezTo>
                    <a:pt x="4904" y="36460"/>
                    <a:pt x="4203" y="30589"/>
                    <a:pt x="3436" y="24651"/>
                  </a:cubicBezTo>
                  <a:cubicBezTo>
                    <a:pt x="2735" y="18914"/>
                    <a:pt x="2002" y="13143"/>
                    <a:pt x="1234" y="7406"/>
                  </a:cubicBezTo>
                  <a:lnTo>
                    <a:pt x="1234" y="7372"/>
                  </a:lnTo>
                  <a:cubicBezTo>
                    <a:pt x="2168" y="12376"/>
                    <a:pt x="3202" y="17279"/>
                    <a:pt x="4403" y="22249"/>
                  </a:cubicBezTo>
                  <a:cubicBezTo>
                    <a:pt x="6438" y="29688"/>
                    <a:pt x="8673" y="37093"/>
                    <a:pt x="11208" y="44399"/>
                  </a:cubicBezTo>
                  <a:cubicBezTo>
                    <a:pt x="11942" y="44599"/>
                    <a:pt x="12376" y="44666"/>
                    <a:pt x="13210" y="44832"/>
                  </a:cubicBezTo>
                  <a:cubicBezTo>
                    <a:pt x="11342" y="31323"/>
                    <a:pt x="9740" y="17746"/>
                    <a:pt x="8073" y="4170"/>
                  </a:cubicBezTo>
                  <a:cubicBezTo>
                    <a:pt x="7172" y="3970"/>
                    <a:pt x="6705" y="3836"/>
                    <a:pt x="5904" y="3603"/>
                  </a:cubicBezTo>
                  <a:lnTo>
                    <a:pt x="5904" y="3603"/>
                  </a:lnTo>
                  <a:cubicBezTo>
                    <a:pt x="6605" y="9307"/>
                    <a:pt x="7372" y="15011"/>
                    <a:pt x="8106" y="20748"/>
                  </a:cubicBezTo>
                  <a:cubicBezTo>
                    <a:pt x="8873" y="26352"/>
                    <a:pt x="9607" y="31990"/>
                    <a:pt x="10541" y="37627"/>
                  </a:cubicBezTo>
                  <a:lnTo>
                    <a:pt x="10508" y="37660"/>
                  </a:lnTo>
                  <a:cubicBezTo>
                    <a:pt x="9107" y="32957"/>
                    <a:pt x="7672" y="28287"/>
                    <a:pt x="6205" y="23584"/>
                  </a:cubicBezTo>
                  <a:cubicBezTo>
                    <a:pt x="3936" y="16078"/>
                    <a:pt x="2035" y="8573"/>
                    <a:pt x="434" y="901"/>
                  </a:cubicBezTo>
                  <a:cubicBezTo>
                    <a:pt x="167" y="567"/>
                    <a:pt x="67" y="40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237;p19">
              <a:extLst>
                <a:ext uri="{FF2B5EF4-FFF2-40B4-BE49-F238E27FC236}">
                  <a16:creationId xmlns:a16="http://schemas.microsoft.com/office/drawing/2014/main" id="{E03EB328-2979-B844-8023-B520054C440F}"/>
                </a:ext>
              </a:extLst>
            </p:cNvPr>
            <p:cNvSpPr/>
            <p:nvPr/>
          </p:nvSpPr>
          <p:spPr>
            <a:xfrm>
              <a:off x="1797494" y="1538024"/>
              <a:ext cx="359119" cy="902885"/>
            </a:xfrm>
            <a:custGeom>
              <a:avLst/>
              <a:gdLst/>
              <a:ahLst/>
              <a:cxnLst/>
              <a:rect l="l" t="t" r="r" b="b"/>
              <a:pathLst>
                <a:path w="16479" h="41431" extrusionOk="0">
                  <a:moveTo>
                    <a:pt x="1" y="1"/>
                  </a:moveTo>
                  <a:lnTo>
                    <a:pt x="1" y="1"/>
                  </a:lnTo>
                  <a:cubicBezTo>
                    <a:pt x="1402" y="13477"/>
                    <a:pt x="2803" y="26920"/>
                    <a:pt x="4370" y="40396"/>
                  </a:cubicBezTo>
                  <a:cubicBezTo>
                    <a:pt x="8373" y="40997"/>
                    <a:pt x="12476" y="41330"/>
                    <a:pt x="16479" y="41431"/>
                  </a:cubicBezTo>
                  <a:cubicBezTo>
                    <a:pt x="16346" y="39929"/>
                    <a:pt x="16379" y="38929"/>
                    <a:pt x="16312" y="37194"/>
                  </a:cubicBezTo>
                  <a:cubicBezTo>
                    <a:pt x="12042" y="37027"/>
                    <a:pt x="10041" y="36861"/>
                    <a:pt x="6472" y="36427"/>
                  </a:cubicBezTo>
                  <a:cubicBezTo>
                    <a:pt x="6005" y="31590"/>
                    <a:pt x="5538" y="26720"/>
                    <a:pt x="5104" y="21883"/>
                  </a:cubicBezTo>
                  <a:lnTo>
                    <a:pt x="5104" y="21883"/>
                  </a:lnTo>
                  <a:cubicBezTo>
                    <a:pt x="8607" y="22317"/>
                    <a:pt x="10508" y="22484"/>
                    <a:pt x="14611" y="22684"/>
                  </a:cubicBezTo>
                  <a:cubicBezTo>
                    <a:pt x="14511" y="20983"/>
                    <a:pt x="14478" y="20149"/>
                    <a:pt x="14377" y="18381"/>
                  </a:cubicBezTo>
                  <a:cubicBezTo>
                    <a:pt x="10208" y="18214"/>
                    <a:pt x="8206" y="18047"/>
                    <a:pt x="4671" y="17580"/>
                  </a:cubicBezTo>
                  <a:cubicBezTo>
                    <a:pt x="4270" y="13344"/>
                    <a:pt x="3870" y="9074"/>
                    <a:pt x="3470" y="4838"/>
                  </a:cubicBezTo>
                  <a:lnTo>
                    <a:pt x="3470" y="4838"/>
                  </a:lnTo>
                  <a:cubicBezTo>
                    <a:pt x="7439" y="5338"/>
                    <a:pt x="9707" y="5538"/>
                    <a:pt x="14478" y="5738"/>
                  </a:cubicBezTo>
                  <a:cubicBezTo>
                    <a:pt x="14377" y="4037"/>
                    <a:pt x="14377" y="3170"/>
                    <a:pt x="14311" y="1402"/>
                  </a:cubicBezTo>
                  <a:cubicBezTo>
                    <a:pt x="9507" y="1135"/>
                    <a:pt x="4737" y="80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238;p19">
              <a:extLst>
                <a:ext uri="{FF2B5EF4-FFF2-40B4-BE49-F238E27FC236}">
                  <a16:creationId xmlns:a16="http://schemas.microsoft.com/office/drawing/2014/main" id="{625ACD25-76B3-494A-8FD7-EF9CBD394DF7}"/>
                </a:ext>
              </a:extLst>
            </p:cNvPr>
            <p:cNvSpPr/>
            <p:nvPr/>
          </p:nvSpPr>
          <p:spPr>
            <a:xfrm>
              <a:off x="2183524" y="1510411"/>
              <a:ext cx="701501" cy="932675"/>
            </a:xfrm>
            <a:custGeom>
              <a:avLst/>
              <a:gdLst/>
              <a:ahLst/>
              <a:cxnLst/>
              <a:rect l="l" t="t" r="r" b="b"/>
              <a:pathLst>
                <a:path w="32190" h="42798" extrusionOk="0">
                  <a:moveTo>
                    <a:pt x="32190" y="0"/>
                  </a:moveTo>
                  <a:cubicBezTo>
                    <a:pt x="31289" y="267"/>
                    <a:pt x="30789" y="334"/>
                    <a:pt x="29755" y="601"/>
                  </a:cubicBezTo>
                  <a:cubicBezTo>
                    <a:pt x="28020" y="7606"/>
                    <a:pt x="26352" y="14611"/>
                    <a:pt x="24685" y="21616"/>
                  </a:cubicBezTo>
                  <a:cubicBezTo>
                    <a:pt x="23617" y="26352"/>
                    <a:pt x="22483" y="31123"/>
                    <a:pt x="21582" y="35859"/>
                  </a:cubicBezTo>
                  <a:lnTo>
                    <a:pt x="21516" y="35859"/>
                  </a:lnTo>
                  <a:cubicBezTo>
                    <a:pt x="21649" y="31289"/>
                    <a:pt x="21516" y="26753"/>
                    <a:pt x="21416" y="22183"/>
                  </a:cubicBezTo>
                  <a:cubicBezTo>
                    <a:pt x="21149" y="15478"/>
                    <a:pt x="20748" y="8773"/>
                    <a:pt x="20248" y="2068"/>
                  </a:cubicBezTo>
                  <a:cubicBezTo>
                    <a:pt x="18814" y="2235"/>
                    <a:pt x="18080" y="2269"/>
                    <a:pt x="16579" y="2402"/>
                  </a:cubicBezTo>
                  <a:cubicBezTo>
                    <a:pt x="14911" y="9174"/>
                    <a:pt x="13343" y="16012"/>
                    <a:pt x="11842" y="22850"/>
                  </a:cubicBezTo>
                  <a:cubicBezTo>
                    <a:pt x="10841" y="27487"/>
                    <a:pt x="9841" y="32157"/>
                    <a:pt x="9207" y="36860"/>
                  </a:cubicBezTo>
                  <a:lnTo>
                    <a:pt x="9140" y="36860"/>
                  </a:lnTo>
                  <a:cubicBezTo>
                    <a:pt x="8773" y="32257"/>
                    <a:pt x="8173" y="27653"/>
                    <a:pt x="7539" y="23083"/>
                  </a:cubicBezTo>
                  <a:cubicBezTo>
                    <a:pt x="6638" y="16312"/>
                    <a:pt x="5504" y="9574"/>
                    <a:pt x="4270" y="2836"/>
                  </a:cubicBezTo>
                  <a:cubicBezTo>
                    <a:pt x="2569" y="2836"/>
                    <a:pt x="1668" y="2836"/>
                    <a:pt x="0" y="2802"/>
                  </a:cubicBezTo>
                  <a:lnTo>
                    <a:pt x="0" y="2802"/>
                  </a:lnTo>
                  <a:cubicBezTo>
                    <a:pt x="2802" y="16078"/>
                    <a:pt x="5237" y="29355"/>
                    <a:pt x="7139" y="42798"/>
                  </a:cubicBezTo>
                  <a:cubicBezTo>
                    <a:pt x="8473" y="42764"/>
                    <a:pt x="9107" y="42764"/>
                    <a:pt x="10341" y="42698"/>
                  </a:cubicBezTo>
                  <a:cubicBezTo>
                    <a:pt x="11842" y="35659"/>
                    <a:pt x="13343" y="28687"/>
                    <a:pt x="14944" y="21682"/>
                  </a:cubicBezTo>
                  <a:cubicBezTo>
                    <a:pt x="15978" y="17279"/>
                    <a:pt x="16979" y="12843"/>
                    <a:pt x="17813" y="8406"/>
                  </a:cubicBezTo>
                  <a:lnTo>
                    <a:pt x="17913" y="8406"/>
                  </a:lnTo>
                  <a:cubicBezTo>
                    <a:pt x="17946" y="12743"/>
                    <a:pt x="18247" y="17079"/>
                    <a:pt x="18513" y="21416"/>
                  </a:cubicBezTo>
                  <a:cubicBezTo>
                    <a:pt x="18980" y="28254"/>
                    <a:pt x="19347" y="35125"/>
                    <a:pt x="19447" y="41997"/>
                  </a:cubicBezTo>
                  <a:cubicBezTo>
                    <a:pt x="20515" y="41864"/>
                    <a:pt x="21082" y="41830"/>
                    <a:pt x="22083" y="41663"/>
                  </a:cubicBezTo>
                  <a:cubicBezTo>
                    <a:pt x="25518" y="27787"/>
                    <a:pt x="28821" y="13910"/>
                    <a:pt x="32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239;p19">
              <a:extLst>
                <a:ext uri="{FF2B5EF4-FFF2-40B4-BE49-F238E27FC236}">
                  <a16:creationId xmlns:a16="http://schemas.microsoft.com/office/drawing/2014/main" id="{B9EA079F-70E5-1745-98D9-993D98818D07}"/>
                </a:ext>
              </a:extLst>
            </p:cNvPr>
            <p:cNvSpPr/>
            <p:nvPr/>
          </p:nvSpPr>
          <p:spPr>
            <a:xfrm>
              <a:off x="2800000" y="1441064"/>
              <a:ext cx="226816" cy="945903"/>
            </a:xfrm>
            <a:custGeom>
              <a:avLst/>
              <a:gdLst/>
              <a:ahLst/>
              <a:cxnLst/>
              <a:rect l="l" t="t" r="r" b="b"/>
              <a:pathLst>
                <a:path w="10408" h="43405" extrusionOk="0">
                  <a:moveTo>
                    <a:pt x="10009" y="1"/>
                  </a:moveTo>
                  <a:cubicBezTo>
                    <a:pt x="9875" y="1"/>
                    <a:pt x="9700" y="85"/>
                    <a:pt x="9474" y="280"/>
                  </a:cubicBezTo>
                  <a:cubicBezTo>
                    <a:pt x="6171" y="3015"/>
                    <a:pt x="4703" y="8786"/>
                    <a:pt x="4136" y="13189"/>
                  </a:cubicBezTo>
                  <a:cubicBezTo>
                    <a:pt x="3369" y="18960"/>
                    <a:pt x="4670" y="21996"/>
                    <a:pt x="5871" y="23597"/>
                  </a:cubicBezTo>
                  <a:cubicBezTo>
                    <a:pt x="6972" y="24998"/>
                    <a:pt x="6872" y="27066"/>
                    <a:pt x="6371" y="30935"/>
                  </a:cubicBezTo>
                  <a:cubicBezTo>
                    <a:pt x="5838" y="35138"/>
                    <a:pt x="5037" y="38374"/>
                    <a:pt x="3636" y="38975"/>
                  </a:cubicBezTo>
                  <a:cubicBezTo>
                    <a:pt x="3489" y="39032"/>
                    <a:pt x="3342" y="39059"/>
                    <a:pt x="3195" y="39059"/>
                  </a:cubicBezTo>
                  <a:cubicBezTo>
                    <a:pt x="2407" y="39059"/>
                    <a:pt x="1640" y="38275"/>
                    <a:pt x="1134" y="37207"/>
                  </a:cubicBezTo>
                  <a:cubicBezTo>
                    <a:pt x="701" y="39041"/>
                    <a:pt x="500" y="39975"/>
                    <a:pt x="0" y="41843"/>
                  </a:cubicBezTo>
                  <a:cubicBezTo>
                    <a:pt x="446" y="42841"/>
                    <a:pt x="1202" y="43404"/>
                    <a:pt x="1943" y="43404"/>
                  </a:cubicBezTo>
                  <a:cubicBezTo>
                    <a:pt x="2144" y="43404"/>
                    <a:pt x="2343" y="43363"/>
                    <a:pt x="2535" y="43278"/>
                  </a:cubicBezTo>
                  <a:cubicBezTo>
                    <a:pt x="6405" y="41476"/>
                    <a:pt x="6672" y="33737"/>
                    <a:pt x="7072" y="29835"/>
                  </a:cubicBezTo>
                  <a:cubicBezTo>
                    <a:pt x="7739" y="23730"/>
                    <a:pt x="8139" y="20762"/>
                    <a:pt x="7038" y="18927"/>
                  </a:cubicBezTo>
                  <a:cubicBezTo>
                    <a:pt x="6171" y="17426"/>
                    <a:pt x="5504" y="15791"/>
                    <a:pt x="6004" y="11955"/>
                  </a:cubicBezTo>
                  <a:cubicBezTo>
                    <a:pt x="6371" y="9120"/>
                    <a:pt x="7672" y="5551"/>
                    <a:pt x="8840" y="4750"/>
                  </a:cubicBezTo>
                  <a:cubicBezTo>
                    <a:pt x="8998" y="4642"/>
                    <a:pt x="9129" y="4596"/>
                    <a:pt x="9236" y="4596"/>
                  </a:cubicBezTo>
                  <a:cubicBezTo>
                    <a:pt x="9627" y="4596"/>
                    <a:pt x="9714" y="5199"/>
                    <a:pt x="9740" y="5617"/>
                  </a:cubicBezTo>
                  <a:cubicBezTo>
                    <a:pt x="10041" y="3783"/>
                    <a:pt x="10174" y="2815"/>
                    <a:pt x="10408" y="981"/>
                  </a:cubicBezTo>
                  <a:cubicBezTo>
                    <a:pt x="10408" y="427"/>
                    <a:pt x="10312" y="1"/>
                    <a:pt x="100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240;p19">
              <a:extLst>
                <a:ext uri="{FF2B5EF4-FFF2-40B4-BE49-F238E27FC236}">
                  <a16:creationId xmlns:a16="http://schemas.microsoft.com/office/drawing/2014/main" id="{F90B40D1-8036-3B41-8C6F-C1D805DEADBE}"/>
                </a:ext>
              </a:extLst>
            </p:cNvPr>
            <p:cNvSpPr/>
            <p:nvPr/>
          </p:nvSpPr>
          <p:spPr>
            <a:xfrm>
              <a:off x="1487806" y="1194905"/>
              <a:ext cx="1575293" cy="338045"/>
            </a:xfrm>
            <a:custGeom>
              <a:avLst/>
              <a:gdLst/>
              <a:ahLst/>
              <a:cxnLst/>
              <a:rect l="l" t="t" r="r" b="b"/>
              <a:pathLst>
                <a:path w="72286" h="15512" extrusionOk="0">
                  <a:moveTo>
                    <a:pt x="36160" y="0"/>
                  </a:moveTo>
                  <a:cubicBezTo>
                    <a:pt x="16179" y="0"/>
                    <a:pt x="0" y="3469"/>
                    <a:pt x="0" y="7739"/>
                  </a:cubicBezTo>
                  <a:cubicBezTo>
                    <a:pt x="0" y="12009"/>
                    <a:pt x="16179" y="15511"/>
                    <a:pt x="36160" y="15511"/>
                  </a:cubicBezTo>
                  <a:cubicBezTo>
                    <a:pt x="56107" y="15511"/>
                    <a:pt x="72285" y="12009"/>
                    <a:pt x="72285" y="7739"/>
                  </a:cubicBezTo>
                  <a:cubicBezTo>
                    <a:pt x="72285" y="3469"/>
                    <a:pt x="56107" y="0"/>
                    <a:pt x="361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241;p19">
              <a:extLst>
                <a:ext uri="{FF2B5EF4-FFF2-40B4-BE49-F238E27FC236}">
                  <a16:creationId xmlns:a16="http://schemas.microsoft.com/office/drawing/2014/main" id="{AB6E168A-412C-2747-9786-60D808A7AFA4}"/>
                </a:ext>
              </a:extLst>
            </p:cNvPr>
            <p:cNvSpPr/>
            <p:nvPr/>
          </p:nvSpPr>
          <p:spPr>
            <a:xfrm>
              <a:off x="1686259" y="410400"/>
              <a:ext cx="1183485" cy="1052709"/>
            </a:xfrm>
            <a:custGeom>
              <a:avLst/>
              <a:gdLst/>
              <a:ahLst/>
              <a:cxnLst/>
              <a:rect l="l" t="t" r="r" b="b"/>
              <a:pathLst>
                <a:path w="54307" h="48306" extrusionOk="0">
                  <a:moveTo>
                    <a:pt x="26967" y="1"/>
                  </a:moveTo>
                  <a:cubicBezTo>
                    <a:pt x="12079" y="1"/>
                    <a:pt x="1" y="12075"/>
                    <a:pt x="1" y="26957"/>
                  </a:cubicBezTo>
                  <a:cubicBezTo>
                    <a:pt x="1" y="34429"/>
                    <a:pt x="3070" y="41201"/>
                    <a:pt x="7973" y="46071"/>
                  </a:cubicBezTo>
                  <a:cubicBezTo>
                    <a:pt x="9474" y="47539"/>
                    <a:pt x="11476" y="48306"/>
                    <a:pt x="13577" y="48306"/>
                  </a:cubicBezTo>
                  <a:lnTo>
                    <a:pt x="40463" y="48306"/>
                  </a:lnTo>
                  <a:cubicBezTo>
                    <a:pt x="42565" y="48306"/>
                    <a:pt x="44599" y="47539"/>
                    <a:pt x="46067" y="46071"/>
                  </a:cubicBezTo>
                  <a:cubicBezTo>
                    <a:pt x="51204" y="40901"/>
                    <a:pt x="54306" y="33696"/>
                    <a:pt x="53973" y="25723"/>
                  </a:cubicBezTo>
                  <a:cubicBezTo>
                    <a:pt x="53339" y="11580"/>
                    <a:pt x="41631" y="238"/>
                    <a:pt x="27454" y="5"/>
                  </a:cubicBezTo>
                  <a:cubicBezTo>
                    <a:pt x="27291" y="2"/>
                    <a:pt x="27129" y="1"/>
                    <a:pt x="2696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242;p19">
              <a:extLst>
                <a:ext uri="{FF2B5EF4-FFF2-40B4-BE49-F238E27FC236}">
                  <a16:creationId xmlns:a16="http://schemas.microsoft.com/office/drawing/2014/main" id="{1234EFCF-5841-444C-8986-5975B3CBAA73}"/>
                </a:ext>
              </a:extLst>
            </p:cNvPr>
            <p:cNvSpPr/>
            <p:nvPr/>
          </p:nvSpPr>
          <p:spPr>
            <a:xfrm>
              <a:off x="1687719" y="525361"/>
              <a:ext cx="1058440" cy="937753"/>
            </a:xfrm>
            <a:custGeom>
              <a:avLst/>
              <a:gdLst/>
              <a:ahLst/>
              <a:cxnLst/>
              <a:rect l="l" t="t" r="r" b="b"/>
              <a:pathLst>
                <a:path w="48569" h="43031" extrusionOk="0">
                  <a:moveTo>
                    <a:pt x="10908" y="0"/>
                  </a:moveTo>
                  <a:lnTo>
                    <a:pt x="10908" y="0"/>
                  </a:lnTo>
                  <a:cubicBezTo>
                    <a:pt x="4304" y="4937"/>
                    <a:pt x="1" y="12809"/>
                    <a:pt x="1" y="21682"/>
                  </a:cubicBezTo>
                  <a:cubicBezTo>
                    <a:pt x="1" y="29154"/>
                    <a:pt x="3036" y="35926"/>
                    <a:pt x="7973" y="40796"/>
                  </a:cubicBezTo>
                  <a:cubicBezTo>
                    <a:pt x="9407" y="42264"/>
                    <a:pt x="11475" y="43031"/>
                    <a:pt x="13544" y="43031"/>
                  </a:cubicBezTo>
                  <a:lnTo>
                    <a:pt x="40430" y="43031"/>
                  </a:lnTo>
                  <a:cubicBezTo>
                    <a:pt x="42531" y="43031"/>
                    <a:pt x="44566" y="42264"/>
                    <a:pt x="46034" y="40796"/>
                  </a:cubicBezTo>
                  <a:cubicBezTo>
                    <a:pt x="46934" y="39862"/>
                    <a:pt x="47768" y="38861"/>
                    <a:pt x="48569" y="37861"/>
                  </a:cubicBezTo>
                  <a:lnTo>
                    <a:pt x="48569" y="37861"/>
                  </a:lnTo>
                  <a:cubicBezTo>
                    <a:pt x="47501" y="38328"/>
                    <a:pt x="46267" y="38628"/>
                    <a:pt x="45100" y="38628"/>
                  </a:cubicBezTo>
                  <a:lnTo>
                    <a:pt x="18214" y="38628"/>
                  </a:lnTo>
                  <a:cubicBezTo>
                    <a:pt x="16145" y="38628"/>
                    <a:pt x="14077" y="37827"/>
                    <a:pt x="12643" y="36360"/>
                  </a:cubicBezTo>
                  <a:cubicBezTo>
                    <a:pt x="7706" y="31489"/>
                    <a:pt x="4671" y="24751"/>
                    <a:pt x="4671" y="17279"/>
                  </a:cubicBezTo>
                  <a:cubicBezTo>
                    <a:pt x="4671" y="10741"/>
                    <a:pt x="7006" y="4670"/>
                    <a:pt x="109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0" name="Google Shape;243;p19">
              <a:extLst>
                <a:ext uri="{FF2B5EF4-FFF2-40B4-BE49-F238E27FC236}">
                  <a16:creationId xmlns:a16="http://schemas.microsoft.com/office/drawing/2014/main" id="{0D388B11-5981-7C48-A78D-4294804BD0D2}"/>
                </a:ext>
              </a:extLst>
            </p:cNvPr>
            <p:cNvSpPr/>
            <p:nvPr/>
          </p:nvSpPr>
          <p:spPr>
            <a:xfrm>
              <a:off x="2139174" y="470834"/>
              <a:ext cx="588833" cy="588833"/>
            </a:xfrm>
            <a:custGeom>
              <a:avLst/>
              <a:gdLst/>
              <a:ahLst/>
              <a:cxnLst/>
              <a:rect l="l" t="t" r="r" b="b"/>
              <a:pathLst>
                <a:path w="27020" h="27020" extrusionOk="0">
                  <a:moveTo>
                    <a:pt x="13510" y="0"/>
                  </a:moveTo>
                  <a:cubicBezTo>
                    <a:pt x="6038" y="0"/>
                    <a:pt x="0" y="6071"/>
                    <a:pt x="0" y="13510"/>
                  </a:cubicBezTo>
                  <a:cubicBezTo>
                    <a:pt x="0" y="20982"/>
                    <a:pt x="6038" y="27020"/>
                    <a:pt x="13510" y="27020"/>
                  </a:cubicBezTo>
                  <a:cubicBezTo>
                    <a:pt x="20982" y="27020"/>
                    <a:pt x="27020" y="20982"/>
                    <a:pt x="27020" y="13510"/>
                  </a:cubicBezTo>
                  <a:cubicBezTo>
                    <a:pt x="27020" y="6071"/>
                    <a:pt x="20982" y="0"/>
                    <a:pt x="13510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1" name="Google Shape;244;p19">
              <a:extLst>
                <a:ext uri="{FF2B5EF4-FFF2-40B4-BE49-F238E27FC236}">
                  <a16:creationId xmlns:a16="http://schemas.microsoft.com/office/drawing/2014/main" id="{647A5DF8-0B9A-F54B-8E95-E2E0A36CD897}"/>
                </a:ext>
              </a:extLst>
            </p:cNvPr>
            <p:cNvSpPr/>
            <p:nvPr/>
          </p:nvSpPr>
          <p:spPr>
            <a:xfrm>
              <a:off x="904425" y="2696479"/>
              <a:ext cx="2747816" cy="472173"/>
            </a:xfrm>
            <a:custGeom>
              <a:avLst/>
              <a:gdLst/>
              <a:ahLst/>
              <a:cxnLst/>
              <a:rect l="l" t="t" r="r" b="b"/>
              <a:pathLst>
                <a:path w="80158" h="19449" extrusionOk="0">
                  <a:moveTo>
                    <a:pt x="1" y="1"/>
                  </a:moveTo>
                  <a:lnTo>
                    <a:pt x="8473" y="10108"/>
                  </a:lnTo>
                  <a:lnTo>
                    <a:pt x="1" y="19448"/>
                  </a:lnTo>
                  <a:lnTo>
                    <a:pt x="80158" y="1944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2" name="Google Shape;245;p19">
              <a:extLst>
                <a:ext uri="{FF2B5EF4-FFF2-40B4-BE49-F238E27FC236}">
                  <a16:creationId xmlns:a16="http://schemas.microsoft.com/office/drawing/2014/main" id="{DE41CAA6-9F8A-4C44-B303-51BC8683ED46}"/>
                </a:ext>
              </a:extLst>
            </p:cNvPr>
            <p:cNvSpPr/>
            <p:nvPr/>
          </p:nvSpPr>
          <p:spPr>
            <a:xfrm>
              <a:off x="904425" y="3350051"/>
              <a:ext cx="2745519" cy="472950"/>
            </a:xfrm>
            <a:custGeom>
              <a:avLst/>
              <a:gdLst/>
              <a:ahLst/>
              <a:cxnLst/>
              <a:rect l="l" t="t" r="r" b="b"/>
              <a:pathLst>
                <a:path w="80091" h="19481" extrusionOk="0">
                  <a:moveTo>
                    <a:pt x="1" y="0"/>
                  </a:moveTo>
                  <a:lnTo>
                    <a:pt x="1" y="19481"/>
                  </a:lnTo>
                  <a:lnTo>
                    <a:pt x="80091" y="19481"/>
                  </a:lnTo>
                  <a:lnTo>
                    <a:pt x="80091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b="1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DİKKAT</a:t>
              </a: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3" name="Google Shape;246;p19">
              <a:extLst>
                <a:ext uri="{FF2B5EF4-FFF2-40B4-BE49-F238E27FC236}">
                  <a16:creationId xmlns:a16="http://schemas.microsoft.com/office/drawing/2014/main" id="{62B49103-F44E-6A4E-8006-4DB910EC26B7}"/>
                </a:ext>
              </a:extLst>
            </p:cNvPr>
            <p:cNvSpPr/>
            <p:nvPr/>
          </p:nvSpPr>
          <p:spPr>
            <a:xfrm>
              <a:off x="904425" y="4009256"/>
              <a:ext cx="2747816" cy="472974"/>
            </a:xfrm>
            <a:custGeom>
              <a:avLst/>
              <a:gdLst/>
              <a:ahLst/>
              <a:cxnLst/>
              <a:rect l="l" t="t" r="r" b="b"/>
              <a:pathLst>
                <a:path w="80158" h="19482" extrusionOk="0">
                  <a:moveTo>
                    <a:pt x="1" y="1"/>
                  </a:moveTo>
                  <a:lnTo>
                    <a:pt x="1" y="19482"/>
                  </a:lnTo>
                  <a:lnTo>
                    <a:pt x="80158" y="19482"/>
                  </a:lnTo>
                  <a:lnTo>
                    <a:pt x="72052" y="1000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sp>
        <p:nvSpPr>
          <p:cNvPr id="84" name="Google Shape;247;p19">
            <a:extLst>
              <a:ext uri="{FF2B5EF4-FFF2-40B4-BE49-F238E27FC236}">
                <a16:creationId xmlns:a16="http://schemas.microsoft.com/office/drawing/2014/main" id="{92A3B750-AEF9-9C4E-9AD4-30CB16A09901}"/>
              </a:ext>
            </a:extLst>
          </p:cNvPr>
          <p:cNvSpPr txBox="1"/>
          <p:nvPr/>
        </p:nvSpPr>
        <p:spPr>
          <a:xfrm>
            <a:off x="4045607" y="2443331"/>
            <a:ext cx="6144240" cy="159661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Söz öncesi dönemde amaçlı iletişim sıklığı mevcut ve daha sonraki sosyal iletişim için önemli ipuçları sağlar. </a:t>
            </a:r>
          </a:p>
        </p:txBody>
      </p:sp>
      <p:sp>
        <p:nvSpPr>
          <p:cNvPr id="86" name="Google Shape;249;p19">
            <a:extLst>
              <a:ext uri="{FF2B5EF4-FFF2-40B4-BE49-F238E27FC236}">
                <a16:creationId xmlns:a16="http://schemas.microsoft.com/office/drawing/2014/main" id="{92071452-5BD8-CE49-9173-59823D8D5ABB}"/>
              </a:ext>
            </a:extLst>
          </p:cNvPr>
          <p:cNvSpPr txBox="1"/>
          <p:nvPr/>
        </p:nvSpPr>
        <p:spPr>
          <a:xfrm>
            <a:off x="4116848" y="4222628"/>
            <a:ext cx="6144240" cy="2216971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Daha sık amaçlı iletişim kuran çocuklar</a:t>
            </a:r>
            <a:r>
              <a:rPr lang="tr-TR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ın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söz öncesi ve sözel dil gelişimleri daha az amaçlı iletişim kuran çocuklara oranla daha iyi olacaktır. </a:t>
            </a:r>
          </a:p>
          <a:p>
            <a:pPr lvl="0" algn="ctr" defTabSz="914400">
              <a:buClr>
                <a:srgbClr val="000000"/>
              </a:buClr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öylece daha az amaçlı iletişim kuran çocukların ileride iletişimde gecikmeler yaşayabileceği yorumu yapılabilir.</a:t>
            </a: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7" name="Google Shape;250;p19">
            <a:extLst>
              <a:ext uri="{FF2B5EF4-FFF2-40B4-BE49-F238E27FC236}">
                <a16:creationId xmlns:a16="http://schemas.microsoft.com/office/drawing/2014/main" id="{00BE08F8-9D85-4F4A-A547-0CC20CDE094E}"/>
              </a:ext>
            </a:extLst>
          </p:cNvPr>
          <p:cNvSpPr txBox="1"/>
          <p:nvPr/>
        </p:nvSpPr>
        <p:spPr>
          <a:xfrm>
            <a:off x="10819488" y="2413355"/>
            <a:ext cx="818400" cy="1626587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0" name="Google Shape;223;p19">
            <a:extLst>
              <a:ext uri="{FF2B5EF4-FFF2-40B4-BE49-F238E27FC236}">
                <a16:creationId xmlns:a16="http://schemas.microsoft.com/office/drawing/2014/main" id="{13DBAEDD-D84B-8A43-B74C-5187C40F3D52}"/>
              </a:ext>
            </a:extLst>
          </p:cNvPr>
          <p:cNvSpPr txBox="1"/>
          <p:nvPr/>
        </p:nvSpPr>
        <p:spPr>
          <a:xfrm>
            <a:off x="10354815" y="4222626"/>
            <a:ext cx="1280400" cy="2065239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1" name="Google Shape;251;p19">
            <a:extLst>
              <a:ext uri="{FF2B5EF4-FFF2-40B4-BE49-F238E27FC236}">
                <a16:creationId xmlns:a16="http://schemas.microsoft.com/office/drawing/2014/main" id="{9B83DA20-8384-6540-8BEA-AA1E944BD375}"/>
              </a:ext>
            </a:extLst>
          </p:cNvPr>
          <p:cNvSpPr txBox="1"/>
          <p:nvPr/>
        </p:nvSpPr>
        <p:spPr>
          <a:xfrm>
            <a:off x="10846140" y="4222626"/>
            <a:ext cx="789075" cy="2065239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6814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4"/>
          <p:cNvSpPr txBox="1">
            <a:spLocks noGrp="1"/>
          </p:cNvSpPr>
          <p:nvPr>
            <p:ph type="title"/>
          </p:nvPr>
        </p:nvSpPr>
        <p:spPr>
          <a:xfrm>
            <a:off x="578636" y="996955"/>
            <a:ext cx="10972800" cy="39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600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Amaçli</a:t>
            </a: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İletişim İşlevleri</a:t>
            </a:r>
          </a:p>
        </p:txBody>
      </p:sp>
      <p:sp>
        <p:nvSpPr>
          <p:cNvPr id="314" name="Google Shape;314;p24"/>
          <p:cNvSpPr txBox="1"/>
          <p:nvPr/>
        </p:nvSpPr>
        <p:spPr>
          <a:xfrm>
            <a:off x="8059143" y="5877699"/>
            <a:ext cx="29980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Ortak</a:t>
            </a:r>
            <a:r>
              <a:rPr lang="en" sz="28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8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dikkat</a:t>
            </a:r>
            <a:endParaRPr sz="28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317" name="Google Shape;317;p24"/>
          <p:cNvSpPr txBox="1"/>
          <p:nvPr/>
        </p:nvSpPr>
        <p:spPr>
          <a:xfrm>
            <a:off x="8111725" y="2142162"/>
            <a:ext cx="29980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tr-TR" sz="28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</a:t>
            </a:r>
            <a:r>
              <a:rPr lang="en" sz="28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avranış</a:t>
            </a:r>
            <a:r>
              <a:rPr lang="en" sz="28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8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düzenleme</a:t>
            </a:r>
            <a:r>
              <a:rPr lang="en" sz="28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/ </a:t>
            </a:r>
            <a:r>
              <a:rPr lang="en" sz="28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İstek</a:t>
            </a:r>
            <a:endParaRPr sz="2800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320" name="Google Shape;320;p24"/>
          <p:cNvSpPr txBox="1"/>
          <p:nvPr/>
        </p:nvSpPr>
        <p:spPr>
          <a:xfrm>
            <a:off x="8059143" y="3902843"/>
            <a:ext cx="29980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8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Sosyal</a:t>
            </a:r>
            <a:r>
              <a:rPr lang="en" sz="28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8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etkileşim</a:t>
            </a:r>
            <a:endParaRPr sz="2800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322" name="Google Shape;322;p24"/>
          <p:cNvSpPr/>
          <p:nvPr/>
        </p:nvSpPr>
        <p:spPr>
          <a:xfrm>
            <a:off x="7338822" y="5897856"/>
            <a:ext cx="600000" cy="600000"/>
          </a:xfrm>
          <a:prstGeom prst="ellipse">
            <a:avLst/>
          </a:prstGeom>
          <a:solidFill>
            <a:schemeClr val="accent3"/>
          </a:solidFill>
          <a:ln w="38100" cap="flat" cmpd="sng">
            <a:solidFill>
              <a:srgbClr val="A817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2667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03</a:t>
            </a:r>
            <a:endParaRPr sz="2267">
              <a:solidFill>
                <a:srgbClr val="FFFFFF"/>
              </a:solidFill>
            </a:endParaRPr>
          </a:p>
        </p:txBody>
      </p:sp>
      <p:sp>
        <p:nvSpPr>
          <p:cNvPr id="323" name="Google Shape;323;p24"/>
          <p:cNvSpPr/>
          <p:nvPr/>
        </p:nvSpPr>
        <p:spPr>
          <a:xfrm>
            <a:off x="7338822" y="2173362"/>
            <a:ext cx="600000" cy="600000"/>
          </a:xfrm>
          <a:prstGeom prst="ellipse">
            <a:avLst/>
          </a:prstGeom>
          <a:solidFill>
            <a:schemeClr val="accent1"/>
          </a:solidFill>
          <a:ln w="38100" cap="flat" cmpd="sng">
            <a:solidFill>
              <a:srgbClr val="B8926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2667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01</a:t>
            </a:r>
            <a:endParaRPr sz="2267">
              <a:solidFill>
                <a:srgbClr val="FFFFFF"/>
              </a:solidFill>
            </a:endParaRPr>
          </a:p>
        </p:txBody>
      </p:sp>
      <p:sp>
        <p:nvSpPr>
          <p:cNvPr id="324" name="Google Shape;324;p24"/>
          <p:cNvSpPr/>
          <p:nvPr/>
        </p:nvSpPr>
        <p:spPr>
          <a:xfrm>
            <a:off x="7338822" y="4035608"/>
            <a:ext cx="600000" cy="600000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21900" rIns="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2667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02</a:t>
            </a:r>
            <a:endParaRPr sz="2267">
              <a:solidFill>
                <a:srgbClr val="FFFFFF"/>
              </a:solidFill>
            </a:endParaRPr>
          </a:p>
        </p:txBody>
      </p:sp>
      <p:sp>
        <p:nvSpPr>
          <p:cNvPr id="325" name="Google Shape;325;p24"/>
          <p:cNvSpPr/>
          <p:nvPr/>
        </p:nvSpPr>
        <p:spPr>
          <a:xfrm>
            <a:off x="6905352" y="2460750"/>
            <a:ext cx="365056" cy="3757719"/>
          </a:xfrm>
          <a:custGeom>
            <a:avLst/>
            <a:gdLst/>
            <a:ahLst/>
            <a:cxnLst/>
            <a:rect l="l" t="t" r="r" b="b"/>
            <a:pathLst>
              <a:path w="1646" h="9029" extrusionOk="0">
                <a:moveTo>
                  <a:pt x="0" y="1"/>
                </a:moveTo>
                <a:lnTo>
                  <a:pt x="0" y="9028"/>
                </a:lnTo>
                <a:lnTo>
                  <a:pt x="1646" y="9028"/>
                </a:lnTo>
                <a:lnTo>
                  <a:pt x="1646" y="8966"/>
                </a:lnTo>
                <a:lnTo>
                  <a:pt x="56" y="8966"/>
                </a:lnTo>
                <a:lnTo>
                  <a:pt x="56" y="56"/>
                </a:lnTo>
                <a:lnTo>
                  <a:pt x="1646" y="56"/>
                </a:lnTo>
                <a:lnTo>
                  <a:pt x="1646" y="1"/>
                </a:ln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6" name="Google Shape;326;p24"/>
          <p:cNvSpPr/>
          <p:nvPr/>
        </p:nvSpPr>
        <p:spPr>
          <a:xfrm>
            <a:off x="4054054" y="4333299"/>
            <a:ext cx="3216315" cy="12637"/>
          </a:xfrm>
          <a:custGeom>
            <a:avLst/>
            <a:gdLst/>
            <a:ahLst/>
            <a:cxnLst/>
            <a:rect l="l" t="t" r="r" b="b"/>
            <a:pathLst>
              <a:path w="11576" h="57" extrusionOk="0">
                <a:moveTo>
                  <a:pt x="0" y="1"/>
                </a:moveTo>
                <a:lnTo>
                  <a:pt x="0" y="56"/>
                </a:lnTo>
                <a:lnTo>
                  <a:pt x="11576" y="56"/>
                </a:lnTo>
                <a:lnTo>
                  <a:pt x="11576" y="1"/>
                </a:ln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7" name="Google Shape;327;p24"/>
          <p:cNvSpPr/>
          <p:nvPr/>
        </p:nvSpPr>
        <p:spPr>
          <a:xfrm>
            <a:off x="1072863" y="2152654"/>
            <a:ext cx="4394400" cy="4394000"/>
          </a:xfrm>
          <a:prstGeom prst="ellipse">
            <a:avLst/>
          </a:prstGeom>
          <a:solidFill>
            <a:schemeClr val="accent3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8" name="Google Shape;328;p24"/>
          <p:cNvSpPr/>
          <p:nvPr/>
        </p:nvSpPr>
        <p:spPr>
          <a:xfrm>
            <a:off x="1395796" y="2475587"/>
            <a:ext cx="3748400" cy="3748400"/>
          </a:xfrm>
          <a:prstGeom prst="ellipse">
            <a:avLst/>
          </a:pr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29" name="Google Shape;329;p24"/>
          <p:cNvSpPr/>
          <p:nvPr/>
        </p:nvSpPr>
        <p:spPr>
          <a:xfrm>
            <a:off x="1740876" y="2820667"/>
            <a:ext cx="3058400" cy="30584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5067">
              <a:solidFill>
                <a:schemeClr val="lt1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330" name="Google Shape;330;p24"/>
          <p:cNvSpPr/>
          <p:nvPr/>
        </p:nvSpPr>
        <p:spPr>
          <a:xfrm>
            <a:off x="6786955" y="4218443"/>
            <a:ext cx="243600" cy="243600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1" name="Google Shape;331;p24"/>
          <p:cNvSpPr/>
          <p:nvPr/>
        </p:nvSpPr>
        <p:spPr>
          <a:xfrm>
            <a:off x="6786955" y="6084280"/>
            <a:ext cx="243600" cy="243600"/>
          </a:xfrm>
          <a:prstGeom prst="ellipse">
            <a:avLst/>
          </a:prstGeom>
          <a:solidFill>
            <a:schemeClr val="accent3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2" name="Google Shape;332;p24"/>
          <p:cNvSpPr/>
          <p:nvPr/>
        </p:nvSpPr>
        <p:spPr>
          <a:xfrm>
            <a:off x="6786955" y="2352604"/>
            <a:ext cx="243600" cy="243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3" name="Google Shape;333;p24"/>
          <p:cNvSpPr/>
          <p:nvPr/>
        </p:nvSpPr>
        <p:spPr>
          <a:xfrm>
            <a:off x="2061275" y="3168255"/>
            <a:ext cx="2390328" cy="2363200"/>
          </a:xfrm>
          <a:prstGeom prst="ellipse">
            <a:avLst/>
          </a:prstGeom>
          <a:solidFill>
            <a:schemeClr val="accent5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800" b="1" dirty="0" err="1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İşlevler</a:t>
            </a:r>
            <a:endParaRPr sz="2800" b="1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9"/>
          <p:cNvSpPr txBox="1">
            <a:spLocks noGrp="1"/>
          </p:cNvSpPr>
          <p:nvPr>
            <p:ph type="title"/>
          </p:nvPr>
        </p:nvSpPr>
        <p:spPr>
          <a:xfrm>
            <a:off x="735445" y="1134948"/>
            <a:ext cx="10972800" cy="39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Davranış Düzenleme/İstek</a:t>
            </a:r>
          </a:p>
        </p:txBody>
      </p:sp>
      <p:sp>
        <p:nvSpPr>
          <p:cNvPr id="485" name="Google Shape;485;p29"/>
          <p:cNvSpPr/>
          <p:nvPr/>
        </p:nvSpPr>
        <p:spPr>
          <a:xfrm>
            <a:off x="5801512" y="2027663"/>
            <a:ext cx="1183200" cy="1183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6" name="Google Shape;486;p29"/>
          <p:cNvSpPr/>
          <p:nvPr/>
        </p:nvSpPr>
        <p:spPr>
          <a:xfrm>
            <a:off x="5844212" y="3712643"/>
            <a:ext cx="1183200" cy="1183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7" name="Google Shape;487;p29"/>
          <p:cNvSpPr/>
          <p:nvPr/>
        </p:nvSpPr>
        <p:spPr>
          <a:xfrm>
            <a:off x="5801512" y="5363556"/>
            <a:ext cx="1183200" cy="1183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8" name="Google Shape;488;p29"/>
          <p:cNvSpPr/>
          <p:nvPr/>
        </p:nvSpPr>
        <p:spPr>
          <a:xfrm>
            <a:off x="8870645" y="2885452"/>
            <a:ext cx="2837600" cy="2837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9" name="Google Shape;489;p29"/>
          <p:cNvSpPr/>
          <p:nvPr/>
        </p:nvSpPr>
        <p:spPr>
          <a:xfrm>
            <a:off x="6679912" y="2614519"/>
            <a:ext cx="1981479" cy="1146844"/>
          </a:xfrm>
          <a:custGeom>
            <a:avLst/>
            <a:gdLst/>
            <a:ahLst/>
            <a:cxnLst/>
            <a:rect l="l" t="t" r="r" b="b"/>
            <a:pathLst>
              <a:path w="106037" h="43540" extrusionOk="0">
                <a:moveTo>
                  <a:pt x="0" y="0"/>
                </a:moveTo>
                <a:lnTo>
                  <a:pt x="49067" y="0"/>
                </a:lnTo>
                <a:lnTo>
                  <a:pt x="106037" y="4354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490" name="Google Shape;490;p29"/>
          <p:cNvSpPr/>
          <p:nvPr/>
        </p:nvSpPr>
        <p:spPr>
          <a:xfrm rot="10800000" flipH="1">
            <a:off x="6679912" y="4780809"/>
            <a:ext cx="1981479" cy="1146844"/>
          </a:xfrm>
          <a:custGeom>
            <a:avLst/>
            <a:gdLst/>
            <a:ahLst/>
            <a:cxnLst/>
            <a:rect l="l" t="t" r="r" b="b"/>
            <a:pathLst>
              <a:path w="106037" h="43540" extrusionOk="0">
                <a:moveTo>
                  <a:pt x="0" y="0"/>
                </a:moveTo>
                <a:lnTo>
                  <a:pt x="49067" y="0"/>
                </a:lnTo>
                <a:lnTo>
                  <a:pt x="106037" y="43540"/>
                </a:ln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sp>
      <p:cxnSp>
        <p:nvCxnSpPr>
          <p:cNvPr id="491" name="Google Shape;491;p29"/>
          <p:cNvCxnSpPr/>
          <p:nvPr/>
        </p:nvCxnSpPr>
        <p:spPr>
          <a:xfrm>
            <a:off x="6956878" y="4304252"/>
            <a:ext cx="16280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92" name="Google Shape;492;p29"/>
          <p:cNvSpPr txBox="1"/>
          <p:nvPr/>
        </p:nvSpPr>
        <p:spPr>
          <a:xfrm>
            <a:off x="312618" y="2651679"/>
            <a:ext cx="5142528" cy="513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Temel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amaç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yetişkin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davranışlarını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düzenleyerek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istenilen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bir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eylemi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elde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etmek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da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istenilmeyen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bir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eylemi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reddetmek</a:t>
            </a:r>
            <a:endParaRPr sz="2400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494" name="Google Shape;494;p29"/>
          <p:cNvSpPr txBox="1"/>
          <p:nvPr/>
        </p:nvSpPr>
        <p:spPr>
          <a:xfrm>
            <a:off x="762724" y="4129719"/>
            <a:ext cx="4692421" cy="445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tr-TR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stediği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bir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nesneyi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almak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için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“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ver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”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işareti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yapma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endParaRPr sz="24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496" name="Google Shape;496;p29"/>
          <p:cNvSpPr txBox="1"/>
          <p:nvPr/>
        </p:nvSpPr>
        <p:spPr>
          <a:xfrm>
            <a:off x="762724" y="5439552"/>
            <a:ext cx="4829533" cy="3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İstemediği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bir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eylem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için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kafayı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“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hayır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”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anlamında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sallama</a:t>
            </a:r>
            <a:endParaRPr sz="2400" dirty="0"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grpSp>
        <p:nvGrpSpPr>
          <p:cNvPr id="498" name="Google Shape;498;p29"/>
          <p:cNvGrpSpPr/>
          <p:nvPr/>
        </p:nvGrpSpPr>
        <p:grpSpPr>
          <a:xfrm>
            <a:off x="6082853" y="2313900"/>
            <a:ext cx="620521" cy="610725"/>
            <a:chOff x="683125" y="1955275"/>
            <a:chExt cx="299325" cy="294600"/>
          </a:xfrm>
        </p:grpSpPr>
        <p:sp>
          <p:nvSpPr>
            <p:cNvPr id="499" name="Google Shape;499;p29"/>
            <p:cNvSpPr/>
            <p:nvPr/>
          </p:nvSpPr>
          <p:spPr>
            <a:xfrm>
              <a:off x="876875" y="1989925"/>
              <a:ext cx="52800" cy="63825"/>
            </a:xfrm>
            <a:custGeom>
              <a:avLst/>
              <a:gdLst/>
              <a:ahLst/>
              <a:cxnLst/>
              <a:rect l="l" t="t" r="r" b="b"/>
              <a:pathLst>
                <a:path w="2112" h="2553" extrusionOk="0">
                  <a:moveTo>
                    <a:pt x="1072" y="0"/>
                  </a:moveTo>
                  <a:cubicBezTo>
                    <a:pt x="473" y="0"/>
                    <a:pt x="64" y="473"/>
                    <a:pt x="64" y="1009"/>
                  </a:cubicBezTo>
                  <a:cubicBezTo>
                    <a:pt x="1" y="1229"/>
                    <a:pt x="158" y="1324"/>
                    <a:pt x="379" y="1324"/>
                  </a:cubicBezTo>
                  <a:cubicBezTo>
                    <a:pt x="568" y="1324"/>
                    <a:pt x="725" y="1166"/>
                    <a:pt x="725" y="977"/>
                  </a:cubicBezTo>
                  <a:cubicBezTo>
                    <a:pt x="725" y="788"/>
                    <a:pt x="883" y="631"/>
                    <a:pt x="1072" y="631"/>
                  </a:cubicBezTo>
                  <a:cubicBezTo>
                    <a:pt x="1261" y="631"/>
                    <a:pt x="1418" y="788"/>
                    <a:pt x="1418" y="977"/>
                  </a:cubicBezTo>
                  <a:cubicBezTo>
                    <a:pt x="1418" y="1103"/>
                    <a:pt x="1355" y="1198"/>
                    <a:pt x="1229" y="1292"/>
                  </a:cubicBezTo>
                  <a:cubicBezTo>
                    <a:pt x="914" y="1450"/>
                    <a:pt x="725" y="1796"/>
                    <a:pt x="725" y="2206"/>
                  </a:cubicBezTo>
                  <a:cubicBezTo>
                    <a:pt x="725" y="2395"/>
                    <a:pt x="883" y="2552"/>
                    <a:pt x="1072" y="2552"/>
                  </a:cubicBezTo>
                  <a:cubicBezTo>
                    <a:pt x="1261" y="2552"/>
                    <a:pt x="1418" y="2395"/>
                    <a:pt x="1418" y="2206"/>
                  </a:cubicBezTo>
                  <a:cubicBezTo>
                    <a:pt x="1418" y="2080"/>
                    <a:pt x="1481" y="1954"/>
                    <a:pt x="1544" y="1922"/>
                  </a:cubicBezTo>
                  <a:cubicBezTo>
                    <a:pt x="1891" y="1733"/>
                    <a:pt x="2111" y="1355"/>
                    <a:pt x="2111" y="1009"/>
                  </a:cubicBezTo>
                  <a:cubicBezTo>
                    <a:pt x="2111" y="410"/>
                    <a:pt x="1639" y="0"/>
                    <a:pt x="10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0" name="Google Shape;500;p29"/>
            <p:cNvSpPr/>
            <p:nvPr/>
          </p:nvSpPr>
          <p:spPr>
            <a:xfrm>
              <a:off x="683125" y="2058450"/>
              <a:ext cx="159900" cy="191425"/>
            </a:xfrm>
            <a:custGeom>
              <a:avLst/>
              <a:gdLst/>
              <a:ahLst/>
              <a:cxnLst/>
              <a:rect l="l" t="t" r="r" b="b"/>
              <a:pathLst>
                <a:path w="6396" h="7657" extrusionOk="0">
                  <a:moveTo>
                    <a:pt x="3245" y="693"/>
                  </a:moveTo>
                  <a:cubicBezTo>
                    <a:pt x="3812" y="693"/>
                    <a:pt x="4285" y="1166"/>
                    <a:pt x="4285" y="1702"/>
                  </a:cubicBezTo>
                  <a:cubicBezTo>
                    <a:pt x="4285" y="2269"/>
                    <a:pt x="3812" y="2710"/>
                    <a:pt x="3245" y="2710"/>
                  </a:cubicBezTo>
                  <a:cubicBezTo>
                    <a:pt x="2647" y="2710"/>
                    <a:pt x="2174" y="2269"/>
                    <a:pt x="2174" y="1702"/>
                  </a:cubicBezTo>
                  <a:cubicBezTo>
                    <a:pt x="2174" y="1166"/>
                    <a:pt x="2678" y="693"/>
                    <a:pt x="3245" y="693"/>
                  </a:cubicBezTo>
                  <a:close/>
                  <a:moveTo>
                    <a:pt x="3245" y="3434"/>
                  </a:moveTo>
                  <a:cubicBezTo>
                    <a:pt x="4569" y="3434"/>
                    <a:pt x="5671" y="4537"/>
                    <a:pt x="5671" y="5892"/>
                  </a:cubicBezTo>
                  <a:lnTo>
                    <a:pt x="5671" y="6994"/>
                  </a:lnTo>
                  <a:lnTo>
                    <a:pt x="788" y="6994"/>
                  </a:lnTo>
                  <a:lnTo>
                    <a:pt x="788" y="5892"/>
                  </a:lnTo>
                  <a:cubicBezTo>
                    <a:pt x="788" y="4537"/>
                    <a:pt x="1891" y="3434"/>
                    <a:pt x="3245" y="3434"/>
                  </a:cubicBezTo>
                  <a:close/>
                  <a:moveTo>
                    <a:pt x="3182" y="0"/>
                  </a:moveTo>
                  <a:cubicBezTo>
                    <a:pt x="2237" y="0"/>
                    <a:pt x="1418" y="788"/>
                    <a:pt x="1418" y="1733"/>
                  </a:cubicBezTo>
                  <a:cubicBezTo>
                    <a:pt x="1418" y="2206"/>
                    <a:pt x="1607" y="2678"/>
                    <a:pt x="1985" y="2993"/>
                  </a:cubicBezTo>
                  <a:cubicBezTo>
                    <a:pt x="819" y="3466"/>
                    <a:pt x="0" y="4569"/>
                    <a:pt x="0" y="5892"/>
                  </a:cubicBezTo>
                  <a:lnTo>
                    <a:pt x="0" y="7309"/>
                  </a:lnTo>
                  <a:cubicBezTo>
                    <a:pt x="126" y="7499"/>
                    <a:pt x="284" y="7656"/>
                    <a:pt x="441" y="7656"/>
                  </a:cubicBezTo>
                  <a:lnTo>
                    <a:pt x="6018" y="7656"/>
                  </a:lnTo>
                  <a:cubicBezTo>
                    <a:pt x="6238" y="7656"/>
                    <a:pt x="6396" y="7499"/>
                    <a:pt x="6396" y="7309"/>
                  </a:cubicBezTo>
                  <a:lnTo>
                    <a:pt x="6396" y="5892"/>
                  </a:lnTo>
                  <a:cubicBezTo>
                    <a:pt x="6396" y="4569"/>
                    <a:pt x="5545" y="3466"/>
                    <a:pt x="4411" y="2993"/>
                  </a:cubicBezTo>
                  <a:cubicBezTo>
                    <a:pt x="4758" y="2647"/>
                    <a:pt x="4978" y="2206"/>
                    <a:pt x="4978" y="1733"/>
                  </a:cubicBezTo>
                  <a:cubicBezTo>
                    <a:pt x="4978" y="788"/>
                    <a:pt x="4190" y="0"/>
                    <a:pt x="31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1" name="Google Shape;501;p29"/>
            <p:cNvSpPr/>
            <p:nvPr/>
          </p:nvSpPr>
          <p:spPr>
            <a:xfrm>
              <a:off x="824900" y="1955275"/>
              <a:ext cx="157550" cy="155975"/>
            </a:xfrm>
            <a:custGeom>
              <a:avLst/>
              <a:gdLst/>
              <a:ahLst/>
              <a:cxnLst/>
              <a:rect l="l" t="t" r="r" b="b"/>
              <a:pathLst>
                <a:path w="6302" h="6239" extrusionOk="0">
                  <a:moveTo>
                    <a:pt x="3151" y="662"/>
                  </a:moveTo>
                  <a:cubicBezTo>
                    <a:pt x="4505" y="662"/>
                    <a:pt x="5608" y="1765"/>
                    <a:pt x="5608" y="3119"/>
                  </a:cubicBezTo>
                  <a:cubicBezTo>
                    <a:pt x="5608" y="4442"/>
                    <a:pt x="4505" y="5545"/>
                    <a:pt x="3151" y="5545"/>
                  </a:cubicBezTo>
                  <a:cubicBezTo>
                    <a:pt x="2710" y="5545"/>
                    <a:pt x="2332" y="5451"/>
                    <a:pt x="1954" y="5230"/>
                  </a:cubicBezTo>
                  <a:cubicBezTo>
                    <a:pt x="1890" y="5199"/>
                    <a:pt x="1796" y="5199"/>
                    <a:pt x="1733" y="5199"/>
                  </a:cubicBezTo>
                  <a:lnTo>
                    <a:pt x="945" y="5388"/>
                  </a:lnTo>
                  <a:lnTo>
                    <a:pt x="1166" y="4694"/>
                  </a:lnTo>
                  <a:cubicBezTo>
                    <a:pt x="1229" y="4568"/>
                    <a:pt x="1166" y="4505"/>
                    <a:pt x="1134" y="4411"/>
                  </a:cubicBezTo>
                  <a:cubicBezTo>
                    <a:pt x="914" y="4033"/>
                    <a:pt x="756" y="3592"/>
                    <a:pt x="756" y="3119"/>
                  </a:cubicBezTo>
                  <a:cubicBezTo>
                    <a:pt x="725" y="1733"/>
                    <a:pt x="1827" y="662"/>
                    <a:pt x="3151" y="662"/>
                  </a:cubicBezTo>
                  <a:close/>
                  <a:moveTo>
                    <a:pt x="3182" y="0"/>
                  </a:moveTo>
                  <a:cubicBezTo>
                    <a:pt x="1449" y="0"/>
                    <a:pt x="95" y="1418"/>
                    <a:pt x="95" y="3119"/>
                  </a:cubicBezTo>
                  <a:cubicBezTo>
                    <a:pt x="95" y="3655"/>
                    <a:pt x="189" y="4190"/>
                    <a:pt x="473" y="4663"/>
                  </a:cubicBezTo>
                  <a:lnTo>
                    <a:pt x="32" y="5766"/>
                  </a:lnTo>
                  <a:cubicBezTo>
                    <a:pt x="0" y="5860"/>
                    <a:pt x="32" y="5986"/>
                    <a:pt x="126" y="6112"/>
                  </a:cubicBezTo>
                  <a:cubicBezTo>
                    <a:pt x="189" y="6175"/>
                    <a:pt x="315" y="6238"/>
                    <a:pt x="473" y="6238"/>
                  </a:cubicBezTo>
                  <a:lnTo>
                    <a:pt x="1764" y="5923"/>
                  </a:lnTo>
                  <a:cubicBezTo>
                    <a:pt x="2206" y="6144"/>
                    <a:pt x="2678" y="6238"/>
                    <a:pt x="3182" y="6238"/>
                  </a:cubicBezTo>
                  <a:cubicBezTo>
                    <a:pt x="4915" y="6238"/>
                    <a:pt x="6301" y="4820"/>
                    <a:pt x="6301" y="3119"/>
                  </a:cubicBezTo>
                  <a:cubicBezTo>
                    <a:pt x="6301" y="1386"/>
                    <a:pt x="4883" y="0"/>
                    <a:pt x="31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29"/>
            <p:cNvSpPr/>
            <p:nvPr/>
          </p:nvSpPr>
          <p:spPr>
            <a:xfrm>
              <a:off x="895000" y="2058450"/>
              <a:ext cx="17350" cy="18125"/>
            </a:xfrm>
            <a:custGeom>
              <a:avLst/>
              <a:gdLst/>
              <a:ahLst/>
              <a:cxnLst/>
              <a:rect l="l" t="t" r="r" b="b"/>
              <a:pathLst>
                <a:path w="694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cubicBezTo>
                    <a:pt x="536" y="725"/>
                    <a:pt x="693" y="567"/>
                    <a:pt x="693" y="378"/>
                  </a:cubicBez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503" name="Google Shape;503;p29"/>
          <p:cNvSpPr/>
          <p:nvPr/>
        </p:nvSpPr>
        <p:spPr>
          <a:xfrm>
            <a:off x="6129646" y="3997273"/>
            <a:ext cx="612332" cy="613939"/>
          </a:xfrm>
          <a:custGeom>
            <a:avLst/>
            <a:gdLst/>
            <a:ahLst/>
            <a:cxnLst/>
            <a:rect l="l" t="t" r="r" b="b"/>
            <a:pathLst>
              <a:path w="11815" h="11846" extrusionOk="0">
                <a:moveTo>
                  <a:pt x="5829" y="693"/>
                </a:moveTo>
                <a:cubicBezTo>
                  <a:pt x="6238" y="693"/>
                  <a:pt x="6553" y="1008"/>
                  <a:pt x="6553" y="1418"/>
                </a:cubicBezTo>
                <a:cubicBezTo>
                  <a:pt x="6553" y="1796"/>
                  <a:pt x="6238" y="2111"/>
                  <a:pt x="5829" y="2111"/>
                </a:cubicBezTo>
                <a:cubicBezTo>
                  <a:pt x="5451" y="2111"/>
                  <a:pt x="5136" y="1796"/>
                  <a:pt x="5136" y="1418"/>
                </a:cubicBezTo>
                <a:cubicBezTo>
                  <a:pt x="5136" y="1008"/>
                  <a:pt x="5482" y="693"/>
                  <a:pt x="5829" y="693"/>
                </a:cubicBezTo>
                <a:close/>
                <a:moveTo>
                  <a:pt x="5829" y="2773"/>
                </a:moveTo>
                <a:cubicBezTo>
                  <a:pt x="6774" y="2773"/>
                  <a:pt x="7562" y="3560"/>
                  <a:pt x="7562" y="4568"/>
                </a:cubicBezTo>
                <a:lnTo>
                  <a:pt x="7562" y="4915"/>
                </a:lnTo>
                <a:lnTo>
                  <a:pt x="4096" y="4915"/>
                </a:lnTo>
                <a:lnTo>
                  <a:pt x="4096" y="4568"/>
                </a:lnTo>
                <a:cubicBezTo>
                  <a:pt x="4096" y="3560"/>
                  <a:pt x="4884" y="2773"/>
                  <a:pt x="5829" y="2773"/>
                </a:cubicBezTo>
                <a:close/>
                <a:moveTo>
                  <a:pt x="2363" y="6963"/>
                </a:moveTo>
                <a:cubicBezTo>
                  <a:pt x="2773" y="6963"/>
                  <a:pt x="3088" y="7278"/>
                  <a:pt x="3088" y="7656"/>
                </a:cubicBezTo>
                <a:cubicBezTo>
                  <a:pt x="3088" y="8065"/>
                  <a:pt x="2773" y="8380"/>
                  <a:pt x="2363" y="8380"/>
                </a:cubicBezTo>
                <a:cubicBezTo>
                  <a:pt x="1985" y="8380"/>
                  <a:pt x="1670" y="8065"/>
                  <a:pt x="1670" y="7656"/>
                </a:cubicBezTo>
                <a:cubicBezTo>
                  <a:pt x="1670" y="7278"/>
                  <a:pt x="1985" y="6963"/>
                  <a:pt x="2363" y="6963"/>
                </a:cubicBezTo>
                <a:close/>
                <a:moveTo>
                  <a:pt x="9357" y="6963"/>
                </a:moveTo>
                <a:cubicBezTo>
                  <a:pt x="9735" y="6963"/>
                  <a:pt x="10050" y="7278"/>
                  <a:pt x="10050" y="7656"/>
                </a:cubicBezTo>
                <a:cubicBezTo>
                  <a:pt x="10050" y="8065"/>
                  <a:pt x="9735" y="8380"/>
                  <a:pt x="9357" y="8380"/>
                </a:cubicBezTo>
                <a:cubicBezTo>
                  <a:pt x="8948" y="8380"/>
                  <a:pt x="8633" y="8065"/>
                  <a:pt x="8633" y="7656"/>
                </a:cubicBezTo>
                <a:cubicBezTo>
                  <a:pt x="8633" y="7278"/>
                  <a:pt x="8948" y="6963"/>
                  <a:pt x="9357" y="6963"/>
                </a:cubicBezTo>
                <a:close/>
                <a:moveTo>
                  <a:pt x="2363" y="9042"/>
                </a:moveTo>
                <a:cubicBezTo>
                  <a:pt x="3308" y="9042"/>
                  <a:pt x="4096" y="9830"/>
                  <a:pt x="4096" y="10806"/>
                </a:cubicBezTo>
                <a:lnTo>
                  <a:pt x="4096" y="11184"/>
                </a:lnTo>
                <a:lnTo>
                  <a:pt x="630" y="11184"/>
                </a:lnTo>
                <a:lnTo>
                  <a:pt x="630" y="10806"/>
                </a:lnTo>
                <a:cubicBezTo>
                  <a:pt x="630" y="9830"/>
                  <a:pt x="1418" y="9042"/>
                  <a:pt x="2363" y="9042"/>
                </a:cubicBezTo>
                <a:close/>
                <a:moveTo>
                  <a:pt x="9357" y="9042"/>
                </a:moveTo>
                <a:cubicBezTo>
                  <a:pt x="10302" y="9042"/>
                  <a:pt x="11090" y="9830"/>
                  <a:pt x="11090" y="10806"/>
                </a:cubicBezTo>
                <a:lnTo>
                  <a:pt x="11090" y="11184"/>
                </a:lnTo>
                <a:lnTo>
                  <a:pt x="7625" y="11184"/>
                </a:lnTo>
                <a:lnTo>
                  <a:pt x="7625" y="10806"/>
                </a:lnTo>
                <a:cubicBezTo>
                  <a:pt x="7625" y="9830"/>
                  <a:pt x="8412" y="9042"/>
                  <a:pt x="9357" y="9042"/>
                </a:cubicBezTo>
                <a:close/>
                <a:moveTo>
                  <a:pt x="5892" y="0"/>
                </a:moveTo>
                <a:cubicBezTo>
                  <a:pt x="5136" y="0"/>
                  <a:pt x="4506" y="630"/>
                  <a:pt x="4506" y="1355"/>
                </a:cubicBezTo>
                <a:cubicBezTo>
                  <a:pt x="4506" y="1733"/>
                  <a:pt x="4632" y="2016"/>
                  <a:pt x="4852" y="2300"/>
                </a:cubicBezTo>
                <a:cubicBezTo>
                  <a:pt x="4033" y="2710"/>
                  <a:pt x="3466" y="3529"/>
                  <a:pt x="3466" y="4505"/>
                </a:cubicBezTo>
                <a:lnTo>
                  <a:pt x="3466" y="5230"/>
                </a:lnTo>
                <a:cubicBezTo>
                  <a:pt x="3466" y="5419"/>
                  <a:pt x="3623" y="5577"/>
                  <a:pt x="3844" y="5577"/>
                </a:cubicBezTo>
                <a:lnTo>
                  <a:pt x="5577" y="5577"/>
                </a:lnTo>
                <a:lnTo>
                  <a:pt x="5577" y="7152"/>
                </a:lnTo>
                <a:lnTo>
                  <a:pt x="3875" y="8822"/>
                </a:lnTo>
                <a:cubicBezTo>
                  <a:pt x="3749" y="8696"/>
                  <a:pt x="3592" y="8601"/>
                  <a:pt x="3434" y="8569"/>
                </a:cubicBezTo>
                <a:cubicBezTo>
                  <a:pt x="3686" y="8349"/>
                  <a:pt x="3781" y="8034"/>
                  <a:pt x="3781" y="7624"/>
                </a:cubicBezTo>
                <a:cubicBezTo>
                  <a:pt x="3781" y="6868"/>
                  <a:pt x="3151" y="6238"/>
                  <a:pt x="2426" y="6238"/>
                </a:cubicBezTo>
                <a:cubicBezTo>
                  <a:pt x="1670" y="6238"/>
                  <a:pt x="1040" y="6868"/>
                  <a:pt x="1040" y="7624"/>
                </a:cubicBezTo>
                <a:cubicBezTo>
                  <a:pt x="1040" y="7971"/>
                  <a:pt x="1166" y="8286"/>
                  <a:pt x="1387" y="8569"/>
                </a:cubicBezTo>
                <a:cubicBezTo>
                  <a:pt x="567" y="8979"/>
                  <a:pt x="0" y="9798"/>
                  <a:pt x="0" y="10775"/>
                </a:cubicBezTo>
                <a:lnTo>
                  <a:pt x="0" y="11499"/>
                </a:lnTo>
                <a:cubicBezTo>
                  <a:pt x="0" y="11688"/>
                  <a:pt x="158" y="11846"/>
                  <a:pt x="378" y="11846"/>
                </a:cubicBezTo>
                <a:lnTo>
                  <a:pt x="4474" y="11846"/>
                </a:lnTo>
                <a:cubicBezTo>
                  <a:pt x="4663" y="11846"/>
                  <a:pt x="4821" y="11688"/>
                  <a:pt x="4821" y="11499"/>
                </a:cubicBezTo>
                <a:lnTo>
                  <a:pt x="4821" y="10775"/>
                </a:lnTo>
                <a:cubicBezTo>
                  <a:pt x="4821" y="10239"/>
                  <a:pt x="4632" y="9704"/>
                  <a:pt x="4348" y="9326"/>
                </a:cubicBezTo>
                <a:lnTo>
                  <a:pt x="5860" y="7782"/>
                </a:lnTo>
                <a:lnTo>
                  <a:pt x="7404" y="9326"/>
                </a:lnTo>
                <a:cubicBezTo>
                  <a:pt x="7089" y="9704"/>
                  <a:pt x="6931" y="10239"/>
                  <a:pt x="6931" y="10775"/>
                </a:cubicBezTo>
                <a:lnTo>
                  <a:pt x="6931" y="11499"/>
                </a:lnTo>
                <a:cubicBezTo>
                  <a:pt x="6931" y="11688"/>
                  <a:pt x="7089" y="11846"/>
                  <a:pt x="7309" y="11846"/>
                </a:cubicBezTo>
                <a:lnTo>
                  <a:pt x="11468" y="11846"/>
                </a:lnTo>
                <a:cubicBezTo>
                  <a:pt x="11657" y="11846"/>
                  <a:pt x="11815" y="11688"/>
                  <a:pt x="11815" y="11499"/>
                </a:cubicBezTo>
                <a:lnTo>
                  <a:pt x="11815" y="10775"/>
                </a:lnTo>
                <a:cubicBezTo>
                  <a:pt x="11783" y="9830"/>
                  <a:pt x="11185" y="8979"/>
                  <a:pt x="10365" y="8569"/>
                </a:cubicBezTo>
                <a:cubicBezTo>
                  <a:pt x="10586" y="8349"/>
                  <a:pt x="10712" y="8034"/>
                  <a:pt x="10712" y="7624"/>
                </a:cubicBezTo>
                <a:cubicBezTo>
                  <a:pt x="10712" y="6868"/>
                  <a:pt x="10082" y="6238"/>
                  <a:pt x="9357" y="6238"/>
                </a:cubicBezTo>
                <a:cubicBezTo>
                  <a:pt x="8601" y="6238"/>
                  <a:pt x="7971" y="6868"/>
                  <a:pt x="7971" y="7624"/>
                </a:cubicBezTo>
                <a:cubicBezTo>
                  <a:pt x="7971" y="7971"/>
                  <a:pt x="8097" y="8286"/>
                  <a:pt x="8318" y="8569"/>
                </a:cubicBezTo>
                <a:cubicBezTo>
                  <a:pt x="8160" y="8664"/>
                  <a:pt x="8034" y="8727"/>
                  <a:pt x="7877" y="8822"/>
                </a:cubicBezTo>
                <a:lnTo>
                  <a:pt x="6207" y="7152"/>
                </a:lnTo>
                <a:lnTo>
                  <a:pt x="6207" y="5577"/>
                </a:lnTo>
                <a:lnTo>
                  <a:pt x="7940" y="5577"/>
                </a:lnTo>
                <a:cubicBezTo>
                  <a:pt x="8129" y="5577"/>
                  <a:pt x="8286" y="5419"/>
                  <a:pt x="8286" y="5230"/>
                </a:cubicBezTo>
                <a:lnTo>
                  <a:pt x="8286" y="4505"/>
                </a:lnTo>
                <a:cubicBezTo>
                  <a:pt x="8286" y="3529"/>
                  <a:pt x="7688" y="2710"/>
                  <a:pt x="6900" y="2300"/>
                </a:cubicBezTo>
                <a:cubicBezTo>
                  <a:pt x="7152" y="2080"/>
                  <a:pt x="7246" y="1764"/>
                  <a:pt x="7246" y="1355"/>
                </a:cubicBezTo>
                <a:cubicBezTo>
                  <a:pt x="7246" y="630"/>
                  <a:pt x="6616" y="0"/>
                  <a:pt x="58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07" name="Google Shape;507;p29"/>
          <p:cNvGrpSpPr/>
          <p:nvPr/>
        </p:nvGrpSpPr>
        <p:grpSpPr>
          <a:xfrm>
            <a:off x="6086118" y="5648964"/>
            <a:ext cx="613991" cy="612384"/>
            <a:chOff x="3599700" y="1954475"/>
            <a:chExt cx="296175" cy="295400"/>
          </a:xfrm>
        </p:grpSpPr>
        <p:sp>
          <p:nvSpPr>
            <p:cNvPr id="508" name="Google Shape;508;p29"/>
            <p:cNvSpPr/>
            <p:nvPr/>
          </p:nvSpPr>
          <p:spPr>
            <a:xfrm>
              <a:off x="3599700" y="1954475"/>
              <a:ext cx="296175" cy="295400"/>
            </a:xfrm>
            <a:custGeom>
              <a:avLst/>
              <a:gdLst/>
              <a:ahLst/>
              <a:cxnLst/>
              <a:rect l="l" t="t" r="r" b="b"/>
              <a:pathLst>
                <a:path w="11847" h="11816" extrusionOk="0">
                  <a:moveTo>
                    <a:pt x="3151" y="694"/>
                  </a:moveTo>
                  <a:cubicBezTo>
                    <a:pt x="3718" y="694"/>
                    <a:pt x="4159" y="1166"/>
                    <a:pt x="4159" y="1734"/>
                  </a:cubicBezTo>
                  <a:cubicBezTo>
                    <a:pt x="4159" y="2301"/>
                    <a:pt x="3686" y="2742"/>
                    <a:pt x="3151" y="2742"/>
                  </a:cubicBezTo>
                  <a:cubicBezTo>
                    <a:pt x="2584" y="2742"/>
                    <a:pt x="2111" y="2269"/>
                    <a:pt x="2111" y="1734"/>
                  </a:cubicBezTo>
                  <a:cubicBezTo>
                    <a:pt x="2080" y="1166"/>
                    <a:pt x="2552" y="694"/>
                    <a:pt x="3151" y="694"/>
                  </a:cubicBezTo>
                  <a:close/>
                  <a:moveTo>
                    <a:pt x="8727" y="694"/>
                  </a:moveTo>
                  <a:cubicBezTo>
                    <a:pt x="9326" y="694"/>
                    <a:pt x="9767" y="1166"/>
                    <a:pt x="9767" y="1734"/>
                  </a:cubicBezTo>
                  <a:cubicBezTo>
                    <a:pt x="9767" y="2301"/>
                    <a:pt x="9294" y="2742"/>
                    <a:pt x="8727" y="2742"/>
                  </a:cubicBezTo>
                  <a:cubicBezTo>
                    <a:pt x="8128" y="2742"/>
                    <a:pt x="7719" y="2269"/>
                    <a:pt x="7719" y="1734"/>
                  </a:cubicBezTo>
                  <a:cubicBezTo>
                    <a:pt x="7656" y="1166"/>
                    <a:pt x="8128" y="694"/>
                    <a:pt x="8727" y="694"/>
                  </a:cubicBezTo>
                  <a:close/>
                  <a:moveTo>
                    <a:pt x="5923" y="4852"/>
                  </a:moveTo>
                  <a:cubicBezTo>
                    <a:pt x="6522" y="4852"/>
                    <a:pt x="6994" y="5325"/>
                    <a:pt x="6994" y="5861"/>
                  </a:cubicBezTo>
                  <a:cubicBezTo>
                    <a:pt x="6994" y="6396"/>
                    <a:pt x="6522" y="6869"/>
                    <a:pt x="5923" y="6869"/>
                  </a:cubicBezTo>
                  <a:cubicBezTo>
                    <a:pt x="5356" y="6869"/>
                    <a:pt x="4883" y="6428"/>
                    <a:pt x="4883" y="5861"/>
                  </a:cubicBezTo>
                  <a:cubicBezTo>
                    <a:pt x="4883" y="5294"/>
                    <a:pt x="5356" y="4852"/>
                    <a:pt x="5923" y="4852"/>
                  </a:cubicBezTo>
                  <a:close/>
                  <a:moveTo>
                    <a:pt x="3151" y="3466"/>
                  </a:moveTo>
                  <a:cubicBezTo>
                    <a:pt x="3875" y="3466"/>
                    <a:pt x="4600" y="3813"/>
                    <a:pt x="5072" y="4380"/>
                  </a:cubicBezTo>
                  <a:cubicBezTo>
                    <a:pt x="4537" y="4695"/>
                    <a:pt x="4159" y="5231"/>
                    <a:pt x="4159" y="5861"/>
                  </a:cubicBezTo>
                  <a:cubicBezTo>
                    <a:pt x="4159" y="6239"/>
                    <a:pt x="4285" y="6617"/>
                    <a:pt x="4505" y="6900"/>
                  </a:cubicBezTo>
                  <a:lnTo>
                    <a:pt x="693" y="6900"/>
                  </a:lnTo>
                  <a:lnTo>
                    <a:pt x="693" y="5892"/>
                  </a:lnTo>
                  <a:cubicBezTo>
                    <a:pt x="693" y="4569"/>
                    <a:pt x="1796" y="3466"/>
                    <a:pt x="3151" y="3466"/>
                  </a:cubicBezTo>
                  <a:close/>
                  <a:moveTo>
                    <a:pt x="8696" y="3498"/>
                  </a:moveTo>
                  <a:cubicBezTo>
                    <a:pt x="10019" y="3498"/>
                    <a:pt x="11121" y="4600"/>
                    <a:pt x="11121" y="5955"/>
                  </a:cubicBezTo>
                  <a:lnTo>
                    <a:pt x="11121" y="6932"/>
                  </a:lnTo>
                  <a:lnTo>
                    <a:pt x="7309" y="6932"/>
                  </a:lnTo>
                  <a:cubicBezTo>
                    <a:pt x="7561" y="6617"/>
                    <a:pt x="7656" y="6270"/>
                    <a:pt x="7656" y="5892"/>
                  </a:cubicBezTo>
                  <a:cubicBezTo>
                    <a:pt x="7656" y="5262"/>
                    <a:pt x="7309" y="4726"/>
                    <a:pt x="6774" y="4411"/>
                  </a:cubicBezTo>
                  <a:cubicBezTo>
                    <a:pt x="7215" y="3813"/>
                    <a:pt x="7939" y="3498"/>
                    <a:pt x="8696" y="3498"/>
                  </a:cubicBezTo>
                  <a:close/>
                  <a:moveTo>
                    <a:pt x="5923" y="7625"/>
                  </a:moveTo>
                  <a:cubicBezTo>
                    <a:pt x="6207" y="7625"/>
                    <a:pt x="6490" y="7656"/>
                    <a:pt x="6711" y="7751"/>
                  </a:cubicBezTo>
                  <a:lnTo>
                    <a:pt x="5923" y="8791"/>
                  </a:lnTo>
                  <a:lnTo>
                    <a:pt x="5135" y="7751"/>
                  </a:lnTo>
                  <a:cubicBezTo>
                    <a:pt x="5388" y="7688"/>
                    <a:pt x="5671" y="7625"/>
                    <a:pt x="5923" y="7625"/>
                  </a:cubicBezTo>
                  <a:close/>
                  <a:moveTo>
                    <a:pt x="4505" y="8066"/>
                  </a:moveTo>
                  <a:lnTo>
                    <a:pt x="5577" y="9484"/>
                  </a:lnTo>
                  <a:lnTo>
                    <a:pt x="5577" y="11153"/>
                  </a:lnTo>
                  <a:lnTo>
                    <a:pt x="3497" y="11153"/>
                  </a:lnTo>
                  <a:lnTo>
                    <a:pt x="3497" y="10019"/>
                  </a:lnTo>
                  <a:cubicBezTo>
                    <a:pt x="3497" y="9200"/>
                    <a:pt x="3875" y="8507"/>
                    <a:pt x="4505" y="8066"/>
                  </a:cubicBezTo>
                  <a:close/>
                  <a:moveTo>
                    <a:pt x="7341" y="8066"/>
                  </a:moveTo>
                  <a:cubicBezTo>
                    <a:pt x="7939" y="8507"/>
                    <a:pt x="8381" y="9263"/>
                    <a:pt x="8381" y="10051"/>
                  </a:cubicBezTo>
                  <a:lnTo>
                    <a:pt x="8381" y="11153"/>
                  </a:lnTo>
                  <a:lnTo>
                    <a:pt x="6301" y="11153"/>
                  </a:lnTo>
                  <a:lnTo>
                    <a:pt x="6301" y="9484"/>
                  </a:lnTo>
                  <a:lnTo>
                    <a:pt x="7341" y="8066"/>
                  </a:lnTo>
                  <a:close/>
                  <a:moveTo>
                    <a:pt x="3088" y="1"/>
                  </a:moveTo>
                  <a:cubicBezTo>
                    <a:pt x="2143" y="1"/>
                    <a:pt x="1355" y="788"/>
                    <a:pt x="1355" y="1734"/>
                  </a:cubicBezTo>
                  <a:cubicBezTo>
                    <a:pt x="1355" y="2238"/>
                    <a:pt x="1575" y="2679"/>
                    <a:pt x="1922" y="2994"/>
                  </a:cubicBezTo>
                  <a:cubicBezTo>
                    <a:pt x="788" y="3466"/>
                    <a:pt x="0" y="4569"/>
                    <a:pt x="0" y="5861"/>
                  </a:cubicBezTo>
                  <a:lnTo>
                    <a:pt x="0" y="7247"/>
                  </a:lnTo>
                  <a:cubicBezTo>
                    <a:pt x="0" y="7436"/>
                    <a:pt x="158" y="7593"/>
                    <a:pt x="347" y="7593"/>
                  </a:cubicBezTo>
                  <a:lnTo>
                    <a:pt x="3938" y="7593"/>
                  </a:lnTo>
                  <a:cubicBezTo>
                    <a:pt x="3214" y="8192"/>
                    <a:pt x="2741" y="9043"/>
                    <a:pt x="2741" y="10019"/>
                  </a:cubicBezTo>
                  <a:lnTo>
                    <a:pt x="2741" y="11437"/>
                  </a:lnTo>
                  <a:cubicBezTo>
                    <a:pt x="2741" y="11658"/>
                    <a:pt x="2899" y="11815"/>
                    <a:pt x="3088" y="11815"/>
                  </a:cubicBezTo>
                  <a:lnTo>
                    <a:pt x="8696" y="11815"/>
                  </a:lnTo>
                  <a:cubicBezTo>
                    <a:pt x="8885" y="11815"/>
                    <a:pt x="9042" y="11658"/>
                    <a:pt x="9042" y="11437"/>
                  </a:cubicBezTo>
                  <a:lnTo>
                    <a:pt x="9042" y="10019"/>
                  </a:lnTo>
                  <a:cubicBezTo>
                    <a:pt x="9042" y="9043"/>
                    <a:pt x="8570" y="8192"/>
                    <a:pt x="7876" y="7593"/>
                  </a:cubicBezTo>
                  <a:lnTo>
                    <a:pt x="11436" y="7593"/>
                  </a:lnTo>
                  <a:cubicBezTo>
                    <a:pt x="11657" y="7593"/>
                    <a:pt x="11815" y="7436"/>
                    <a:pt x="11815" y="7247"/>
                  </a:cubicBezTo>
                  <a:lnTo>
                    <a:pt x="11815" y="5861"/>
                  </a:lnTo>
                  <a:cubicBezTo>
                    <a:pt x="11846" y="4600"/>
                    <a:pt x="11027" y="3466"/>
                    <a:pt x="9861" y="2994"/>
                  </a:cubicBezTo>
                  <a:cubicBezTo>
                    <a:pt x="10239" y="2679"/>
                    <a:pt x="10428" y="2206"/>
                    <a:pt x="10428" y="1734"/>
                  </a:cubicBezTo>
                  <a:cubicBezTo>
                    <a:pt x="10428" y="788"/>
                    <a:pt x="9641" y="1"/>
                    <a:pt x="8696" y="1"/>
                  </a:cubicBezTo>
                  <a:cubicBezTo>
                    <a:pt x="7750" y="1"/>
                    <a:pt x="6963" y="788"/>
                    <a:pt x="6963" y="1734"/>
                  </a:cubicBezTo>
                  <a:cubicBezTo>
                    <a:pt x="6963" y="2238"/>
                    <a:pt x="7152" y="2679"/>
                    <a:pt x="7498" y="2994"/>
                  </a:cubicBezTo>
                  <a:cubicBezTo>
                    <a:pt x="6931" y="3214"/>
                    <a:pt x="6396" y="3624"/>
                    <a:pt x="6049" y="4159"/>
                  </a:cubicBezTo>
                  <a:lnTo>
                    <a:pt x="5734" y="4159"/>
                  </a:lnTo>
                  <a:cubicBezTo>
                    <a:pt x="5388" y="3655"/>
                    <a:pt x="4883" y="3214"/>
                    <a:pt x="4285" y="2994"/>
                  </a:cubicBezTo>
                  <a:cubicBezTo>
                    <a:pt x="4631" y="2679"/>
                    <a:pt x="4820" y="2238"/>
                    <a:pt x="4820" y="1734"/>
                  </a:cubicBezTo>
                  <a:cubicBezTo>
                    <a:pt x="4820" y="788"/>
                    <a:pt x="4033" y="1"/>
                    <a:pt x="30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29"/>
            <p:cNvSpPr/>
            <p:nvPr/>
          </p:nvSpPr>
          <p:spPr>
            <a:xfrm>
              <a:off x="3825750" y="2075775"/>
              <a:ext cx="35450" cy="17350"/>
            </a:xfrm>
            <a:custGeom>
              <a:avLst/>
              <a:gdLst/>
              <a:ahLst/>
              <a:cxnLst/>
              <a:rect l="l" t="t" r="r" b="b"/>
              <a:pathLst>
                <a:path w="1418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4"/>
                    <a:pt x="347" y="694"/>
                  </a:cubicBezTo>
                  <a:lnTo>
                    <a:pt x="1071" y="694"/>
                  </a:lnTo>
                  <a:cubicBezTo>
                    <a:pt x="1260" y="694"/>
                    <a:pt x="1418" y="536"/>
                    <a:pt x="1418" y="347"/>
                  </a:cubicBezTo>
                  <a:cubicBezTo>
                    <a:pt x="1418" y="158"/>
                    <a:pt x="1260" y="0"/>
                    <a:pt x="1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29"/>
            <p:cNvSpPr/>
            <p:nvPr/>
          </p:nvSpPr>
          <p:spPr>
            <a:xfrm>
              <a:off x="3633550" y="2075775"/>
              <a:ext cx="35475" cy="17350"/>
            </a:xfrm>
            <a:custGeom>
              <a:avLst/>
              <a:gdLst/>
              <a:ahLst/>
              <a:cxnLst/>
              <a:rect l="l" t="t" r="r" b="b"/>
              <a:pathLst>
                <a:path w="1419" h="694" extrusionOk="0">
                  <a:moveTo>
                    <a:pt x="379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4"/>
                    <a:pt x="379" y="694"/>
                  </a:cubicBezTo>
                  <a:lnTo>
                    <a:pt x="1072" y="694"/>
                  </a:lnTo>
                  <a:cubicBezTo>
                    <a:pt x="1261" y="694"/>
                    <a:pt x="1419" y="536"/>
                    <a:pt x="1419" y="347"/>
                  </a:cubicBezTo>
                  <a:cubicBezTo>
                    <a:pt x="1419" y="158"/>
                    <a:pt x="1261" y="0"/>
                    <a:pt x="10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511" name="Google Shape;511;p29"/>
          <p:cNvSpPr txBox="1"/>
          <p:nvPr/>
        </p:nvSpPr>
        <p:spPr>
          <a:xfrm>
            <a:off x="8930630" y="3785752"/>
            <a:ext cx="2717630" cy="78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3600" dirty="0" err="1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Davranış</a:t>
            </a:r>
            <a:r>
              <a:rPr lang="en" sz="3600" dirty="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 </a:t>
            </a:r>
            <a:r>
              <a:rPr lang="en" sz="3600" dirty="0" err="1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düzenleme</a:t>
            </a:r>
            <a:r>
              <a:rPr lang="en" sz="3600" dirty="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/ </a:t>
            </a:r>
            <a:r>
              <a:rPr lang="en" sz="3600" dirty="0" err="1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İstek</a:t>
            </a:r>
            <a:endParaRPr sz="3600" dirty="0">
              <a:solidFill>
                <a:schemeClr val="lt1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Google Shape;2104;p45"/>
          <p:cNvSpPr txBox="1">
            <a:spLocks noGrp="1"/>
          </p:cNvSpPr>
          <p:nvPr>
            <p:ph type="title"/>
          </p:nvPr>
        </p:nvSpPr>
        <p:spPr>
          <a:xfrm>
            <a:off x="3310244" y="1073073"/>
            <a:ext cx="5382400" cy="51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Sosyal Etkileşim</a:t>
            </a:r>
          </a:p>
        </p:txBody>
      </p:sp>
      <p:grpSp>
        <p:nvGrpSpPr>
          <p:cNvPr id="2105" name="Google Shape;2105;p45"/>
          <p:cNvGrpSpPr/>
          <p:nvPr/>
        </p:nvGrpSpPr>
        <p:grpSpPr>
          <a:xfrm>
            <a:off x="609600" y="1987185"/>
            <a:ext cx="10972800" cy="4561600"/>
            <a:chOff x="457200" y="1013816"/>
            <a:chExt cx="8229600" cy="3421200"/>
          </a:xfrm>
        </p:grpSpPr>
        <p:sp>
          <p:nvSpPr>
            <p:cNvPr id="2106" name="Google Shape;2106;p45"/>
            <p:cNvSpPr/>
            <p:nvPr/>
          </p:nvSpPr>
          <p:spPr>
            <a:xfrm flipH="1">
              <a:off x="457225" y="1891409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480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1</a:t>
              </a:r>
              <a:endParaRPr sz="480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07" name="Google Shape;2107;p45"/>
            <p:cNvSpPr/>
            <p:nvPr/>
          </p:nvSpPr>
          <p:spPr>
            <a:xfrm flipH="1">
              <a:off x="1596293" y="1853975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108" name="Google Shape;2108;p45"/>
            <p:cNvCxnSpPr/>
            <p:nvPr/>
          </p:nvCxnSpPr>
          <p:spPr>
            <a:xfrm>
              <a:off x="1311781" y="1891409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10" name="Google Shape;2110;p45"/>
            <p:cNvSpPr txBox="1"/>
            <p:nvPr/>
          </p:nvSpPr>
          <p:spPr>
            <a:xfrm>
              <a:off x="1667232" y="2255346"/>
              <a:ext cx="2975700" cy="2572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Temal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amaç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yetişkinin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dikkatini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kendi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üzerine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çekmek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da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üzerinde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var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olan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dikkati</a:t>
              </a:r>
              <a:r>
                <a:rPr lang="en" sz="2000" dirty="0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sürdürmektir</a:t>
              </a:r>
              <a:endParaRPr sz="2000" dirty="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12" name="Google Shape;2112;p45"/>
            <p:cNvSpPr/>
            <p:nvPr/>
          </p:nvSpPr>
          <p:spPr>
            <a:xfrm>
              <a:off x="7547604" y="1888658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480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1</a:t>
              </a:r>
              <a:endParaRPr sz="480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13" name="Google Shape;2113;p45"/>
            <p:cNvSpPr/>
            <p:nvPr/>
          </p:nvSpPr>
          <p:spPr>
            <a:xfrm>
              <a:off x="4571947" y="1851225"/>
              <a:ext cx="2975700" cy="10701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114" name="Google Shape;2114;p45"/>
            <p:cNvCxnSpPr/>
            <p:nvPr/>
          </p:nvCxnSpPr>
          <p:spPr>
            <a:xfrm flipH="1">
              <a:off x="7237635" y="1888658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16" name="Google Shape;2116;p45"/>
            <p:cNvSpPr txBox="1"/>
            <p:nvPr/>
          </p:nvSpPr>
          <p:spPr>
            <a:xfrm flipH="1">
              <a:off x="4501083" y="2146324"/>
              <a:ext cx="2807414" cy="3323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Fış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fış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kayıkçı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oyununun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devam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etmesi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için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yekişkine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bakarak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seslendirme</a:t>
              </a:r>
              <a:r>
                <a:rPr lang="en" sz="20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yapma</a:t>
              </a:r>
              <a:endParaRPr sz="20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18" name="Google Shape;2118;p45"/>
            <p:cNvSpPr/>
            <p:nvPr/>
          </p:nvSpPr>
          <p:spPr>
            <a:xfrm flipH="1">
              <a:off x="457225" y="3271912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480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2</a:t>
              </a:r>
              <a:endParaRPr sz="4800">
                <a:solidFill>
                  <a:srgbClr val="69BEE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19" name="Google Shape;2119;p45"/>
            <p:cNvSpPr/>
            <p:nvPr/>
          </p:nvSpPr>
          <p:spPr>
            <a:xfrm flipH="1">
              <a:off x="1596293" y="3234476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120" name="Google Shape;2120;p45"/>
            <p:cNvCxnSpPr/>
            <p:nvPr/>
          </p:nvCxnSpPr>
          <p:spPr>
            <a:xfrm>
              <a:off x="1311781" y="3271912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rgbClr val="69BEE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22" name="Google Shape;2122;p45"/>
            <p:cNvSpPr txBox="1"/>
            <p:nvPr/>
          </p:nvSpPr>
          <p:spPr>
            <a:xfrm>
              <a:off x="1785404" y="3573176"/>
              <a:ext cx="2837498" cy="427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Çocuklar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,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gösteri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yaparak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,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sosyal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rütünler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da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şaka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isteyerek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yetişkinin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ona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bakmasını</a:t>
              </a:r>
              <a:r>
                <a:rPr lang="en" sz="200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sağlarlar</a:t>
              </a:r>
              <a:endParaRPr sz="2000" dirty="0">
                <a:solidFill>
                  <a:srgbClr val="69BEE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24" name="Google Shape;2124;p45"/>
            <p:cNvSpPr/>
            <p:nvPr/>
          </p:nvSpPr>
          <p:spPr>
            <a:xfrm>
              <a:off x="7547604" y="3274733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480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2</a:t>
              </a:r>
              <a:endParaRPr sz="480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25" name="Google Shape;2125;p45"/>
            <p:cNvSpPr/>
            <p:nvPr/>
          </p:nvSpPr>
          <p:spPr>
            <a:xfrm>
              <a:off x="4571955" y="3234401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126" name="Google Shape;2126;p45"/>
            <p:cNvCxnSpPr/>
            <p:nvPr/>
          </p:nvCxnSpPr>
          <p:spPr>
            <a:xfrm flipH="1">
              <a:off x="7237635" y="3274733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128" name="Google Shape;2128;p45"/>
            <p:cNvSpPr txBox="1"/>
            <p:nvPr/>
          </p:nvSpPr>
          <p:spPr>
            <a:xfrm flipH="1">
              <a:off x="4710728" y="3507967"/>
              <a:ext cx="2647867" cy="4273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Kendisiyle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ilgilenilmediği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durumlarda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seslendirme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jestleri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kullanarak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ilgi</a:t>
              </a:r>
              <a:r>
                <a:rPr lang="en" sz="20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çekme</a:t>
              </a:r>
              <a:endParaRPr sz="20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2130" name="Google Shape;2130;p45"/>
            <p:cNvSpPr/>
            <p:nvPr/>
          </p:nvSpPr>
          <p:spPr>
            <a:xfrm flipH="1">
              <a:off x="457200" y="1205825"/>
              <a:ext cx="4114800" cy="389700"/>
            </a:xfrm>
            <a:prstGeom prst="homePlate">
              <a:avLst>
                <a:gd name="adj" fmla="val 2918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2800" b="1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Sosyal</a:t>
              </a:r>
              <a:r>
                <a:rPr lang="en" sz="2667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endParaRPr sz="2267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endParaRPr>
            </a:p>
          </p:txBody>
        </p:sp>
        <p:sp>
          <p:nvSpPr>
            <p:cNvPr id="2131" name="Google Shape;2131;p45"/>
            <p:cNvSpPr/>
            <p:nvPr/>
          </p:nvSpPr>
          <p:spPr>
            <a:xfrm>
              <a:off x="4572000" y="1205825"/>
              <a:ext cx="4114800" cy="389700"/>
            </a:xfrm>
            <a:prstGeom prst="homePlate">
              <a:avLst>
                <a:gd name="adj" fmla="val 2918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3200" b="1" dirty="0" err="1">
                  <a:solidFill>
                    <a:schemeClr val="l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Etkileşim</a:t>
              </a:r>
              <a:endParaRPr sz="3600" b="1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132" name="Google Shape;2132;p45"/>
            <p:cNvCxnSpPr/>
            <p:nvPr/>
          </p:nvCxnSpPr>
          <p:spPr>
            <a:xfrm>
              <a:off x="4571947" y="1013816"/>
              <a:ext cx="0" cy="34212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CC58AA-011B-034A-990A-CB66C477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Ortak Dikkat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2715DB23-F209-9444-962D-D49CBEF742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7487882"/>
              </p:ext>
            </p:extLst>
          </p:nvPr>
        </p:nvGraphicFramePr>
        <p:xfrm>
          <a:off x="343419" y="1876229"/>
          <a:ext cx="3949612" cy="400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B7E062B2-A5AD-ED4F-AA86-06A1E45FE4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1955673"/>
              </p:ext>
            </p:extLst>
          </p:nvPr>
        </p:nvGraphicFramePr>
        <p:xfrm>
          <a:off x="5156757" y="1876229"/>
          <a:ext cx="7035243" cy="4527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39826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D09B15-6AD1-5F4E-8C3F-31356EB58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Ortak Dikkati Başlatma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7D8E2719-1300-6B48-95AF-35C7D0416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505693"/>
              </p:ext>
            </p:extLst>
          </p:nvPr>
        </p:nvGraphicFramePr>
        <p:xfrm>
          <a:off x="675272" y="1717990"/>
          <a:ext cx="10830859" cy="4867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621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26F0E7-9FA3-1F45-A410-C8FF309B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Ortak Dikkati Yanıtlama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EFB90C1F-4B30-9442-8285-DDBCDC676B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9908660"/>
              </p:ext>
            </p:extLst>
          </p:nvPr>
        </p:nvGraphicFramePr>
        <p:xfrm>
          <a:off x="675272" y="1990527"/>
          <a:ext cx="10830859" cy="4867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442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A9742F-6047-F649-AAC2-557F980D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DİKKAT</a:t>
            </a:r>
          </a:p>
        </p:txBody>
      </p:sp>
      <p:sp>
        <p:nvSpPr>
          <p:cNvPr id="61" name="Google Shape;223;p19">
            <a:extLst>
              <a:ext uri="{FF2B5EF4-FFF2-40B4-BE49-F238E27FC236}">
                <a16:creationId xmlns:a16="http://schemas.microsoft.com/office/drawing/2014/main" id="{0988D3E2-DC17-7941-8EA8-71109A70B79F}"/>
              </a:ext>
            </a:extLst>
          </p:cNvPr>
          <p:cNvSpPr txBox="1"/>
          <p:nvPr/>
        </p:nvSpPr>
        <p:spPr>
          <a:xfrm>
            <a:off x="10354815" y="2422194"/>
            <a:ext cx="1280400" cy="161774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64" name="Google Shape;227;p19">
            <a:extLst>
              <a:ext uri="{FF2B5EF4-FFF2-40B4-BE49-F238E27FC236}">
                <a16:creationId xmlns:a16="http://schemas.microsoft.com/office/drawing/2014/main" id="{C3D3B900-D727-3C49-AA72-DC0E8C3DC5C3}"/>
              </a:ext>
            </a:extLst>
          </p:cNvPr>
          <p:cNvGrpSpPr/>
          <p:nvPr/>
        </p:nvGrpSpPr>
        <p:grpSpPr>
          <a:xfrm>
            <a:off x="986219" y="1914145"/>
            <a:ext cx="2545577" cy="4525454"/>
            <a:chOff x="904425" y="410400"/>
            <a:chExt cx="2747816" cy="4322600"/>
          </a:xfrm>
        </p:grpSpPr>
        <p:sp>
          <p:nvSpPr>
            <p:cNvPr id="65" name="Google Shape;228;p19">
              <a:extLst>
                <a:ext uri="{FF2B5EF4-FFF2-40B4-BE49-F238E27FC236}">
                  <a16:creationId xmlns:a16="http://schemas.microsoft.com/office/drawing/2014/main" id="{FF393D6D-1AC7-D840-96BE-D61048AEFC40}"/>
                </a:ext>
              </a:extLst>
            </p:cNvPr>
            <p:cNvSpPr/>
            <p:nvPr/>
          </p:nvSpPr>
          <p:spPr>
            <a:xfrm>
              <a:off x="904425" y="2696822"/>
              <a:ext cx="2743257" cy="1131356"/>
            </a:xfrm>
            <a:custGeom>
              <a:avLst/>
              <a:gdLst/>
              <a:ahLst/>
              <a:cxnLst/>
              <a:rect l="l" t="t" r="r" b="b"/>
              <a:pathLst>
                <a:path w="80025" h="46601" extrusionOk="0">
                  <a:moveTo>
                    <a:pt x="80025" y="0"/>
                  </a:moveTo>
                  <a:lnTo>
                    <a:pt x="1" y="27187"/>
                  </a:lnTo>
                  <a:lnTo>
                    <a:pt x="1" y="46600"/>
                  </a:lnTo>
                  <a:lnTo>
                    <a:pt x="80025" y="19481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229;p19">
              <a:extLst>
                <a:ext uri="{FF2B5EF4-FFF2-40B4-BE49-F238E27FC236}">
                  <a16:creationId xmlns:a16="http://schemas.microsoft.com/office/drawing/2014/main" id="{9A3982AA-80D9-4146-9D3B-7ED23EB44F9C}"/>
                </a:ext>
              </a:extLst>
            </p:cNvPr>
            <p:cNvSpPr/>
            <p:nvPr/>
          </p:nvSpPr>
          <p:spPr>
            <a:xfrm>
              <a:off x="904425" y="3350051"/>
              <a:ext cx="2743257" cy="1132157"/>
            </a:xfrm>
            <a:custGeom>
              <a:avLst/>
              <a:gdLst/>
              <a:ahLst/>
              <a:cxnLst/>
              <a:rect l="l" t="t" r="r" b="b"/>
              <a:pathLst>
                <a:path w="80025" h="46634" extrusionOk="0">
                  <a:moveTo>
                    <a:pt x="80025" y="0"/>
                  </a:moveTo>
                  <a:lnTo>
                    <a:pt x="1" y="27153"/>
                  </a:lnTo>
                  <a:lnTo>
                    <a:pt x="1" y="46634"/>
                  </a:lnTo>
                  <a:lnTo>
                    <a:pt x="80025" y="19447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230;p19">
              <a:extLst>
                <a:ext uri="{FF2B5EF4-FFF2-40B4-BE49-F238E27FC236}">
                  <a16:creationId xmlns:a16="http://schemas.microsoft.com/office/drawing/2014/main" id="{F69D5C79-A7EE-7240-804A-FCB0C55268F4}"/>
                </a:ext>
              </a:extLst>
            </p:cNvPr>
            <p:cNvSpPr/>
            <p:nvPr/>
          </p:nvSpPr>
          <p:spPr>
            <a:xfrm>
              <a:off x="2070110" y="2800790"/>
              <a:ext cx="410745" cy="1932210"/>
            </a:xfrm>
            <a:custGeom>
              <a:avLst/>
              <a:gdLst/>
              <a:ahLst/>
              <a:cxnLst/>
              <a:rect l="l" t="t" r="r" b="b"/>
              <a:pathLst>
                <a:path w="18848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6646" y="88664"/>
                    <a:pt x="18847" y="86496"/>
                    <a:pt x="18847" y="83727"/>
                  </a:cubicBezTo>
                  <a:lnTo>
                    <a:pt x="18847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231;p19">
              <a:extLst>
                <a:ext uri="{FF2B5EF4-FFF2-40B4-BE49-F238E27FC236}">
                  <a16:creationId xmlns:a16="http://schemas.microsoft.com/office/drawing/2014/main" id="{10326FD7-CCD7-6549-B061-73DA27F7968A}"/>
                </a:ext>
              </a:extLst>
            </p:cNvPr>
            <p:cNvSpPr/>
            <p:nvPr/>
          </p:nvSpPr>
          <p:spPr>
            <a:xfrm>
              <a:off x="2070110" y="2800790"/>
              <a:ext cx="396188" cy="1932210"/>
            </a:xfrm>
            <a:custGeom>
              <a:avLst/>
              <a:gdLst/>
              <a:ahLst/>
              <a:cxnLst/>
              <a:rect l="l" t="t" r="r" b="b"/>
              <a:pathLst>
                <a:path w="18180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5778" y="88664"/>
                    <a:pt x="17346" y="87663"/>
                    <a:pt x="18180" y="86162"/>
                  </a:cubicBezTo>
                  <a:lnTo>
                    <a:pt x="18180" y="86162"/>
                  </a:lnTo>
                  <a:cubicBezTo>
                    <a:pt x="17646" y="86362"/>
                    <a:pt x="17046" y="86496"/>
                    <a:pt x="16446" y="86496"/>
                  </a:cubicBezTo>
                  <a:lnTo>
                    <a:pt x="7439" y="86496"/>
                  </a:lnTo>
                  <a:cubicBezTo>
                    <a:pt x="4704" y="86496"/>
                    <a:pt x="2502" y="84294"/>
                    <a:pt x="2502" y="8155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232;p19">
              <a:extLst>
                <a:ext uri="{FF2B5EF4-FFF2-40B4-BE49-F238E27FC236}">
                  <a16:creationId xmlns:a16="http://schemas.microsoft.com/office/drawing/2014/main" id="{FC01E3CA-6518-E546-885B-1FF308D3175F}"/>
                </a:ext>
              </a:extLst>
            </p:cNvPr>
            <p:cNvSpPr/>
            <p:nvPr/>
          </p:nvSpPr>
          <p:spPr>
            <a:xfrm>
              <a:off x="1884733" y="2350054"/>
              <a:ext cx="780738" cy="1986016"/>
            </a:xfrm>
            <a:custGeom>
              <a:avLst/>
              <a:gdLst/>
              <a:ahLst/>
              <a:cxnLst/>
              <a:rect l="l" t="t" r="r" b="b"/>
              <a:pathLst>
                <a:path w="35826" h="91133" extrusionOk="0">
                  <a:moveTo>
                    <a:pt x="0" y="1"/>
                  </a:moveTo>
                  <a:lnTo>
                    <a:pt x="3436" y="88498"/>
                  </a:lnTo>
                  <a:cubicBezTo>
                    <a:pt x="3369" y="88564"/>
                    <a:pt x="3369" y="88631"/>
                    <a:pt x="3369" y="88698"/>
                  </a:cubicBezTo>
                  <a:cubicBezTo>
                    <a:pt x="3369" y="90032"/>
                    <a:pt x="9874" y="91133"/>
                    <a:pt x="17913" y="91133"/>
                  </a:cubicBezTo>
                  <a:cubicBezTo>
                    <a:pt x="25986" y="91133"/>
                    <a:pt x="32490" y="90032"/>
                    <a:pt x="32490" y="88698"/>
                  </a:cubicBezTo>
                  <a:cubicBezTo>
                    <a:pt x="32490" y="88631"/>
                    <a:pt x="32490" y="88564"/>
                    <a:pt x="32424" y="8849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233;p19">
              <a:extLst>
                <a:ext uri="{FF2B5EF4-FFF2-40B4-BE49-F238E27FC236}">
                  <a16:creationId xmlns:a16="http://schemas.microsoft.com/office/drawing/2014/main" id="{BC0BE02B-C5C7-734B-813A-60B6BE044855}"/>
                </a:ext>
              </a:extLst>
            </p:cNvPr>
            <p:cNvSpPr/>
            <p:nvPr/>
          </p:nvSpPr>
          <p:spPr>
            <a:xfrm>
              <a:off x="2520824" y="2345696"/>
              <a:ext cx="109791" cy="1872608"/>
            </a:xfrm>
            <a:custGeom>
              <a:avLst/>
              <a:gdLst/>
              <a:ahLst/>
              <a:cxnLst/>
              <a:rect l="l" t="t" r="r" b="b"/>
              <a:pathLst>
                <a:path w="5038" h="85929" extrusionOk="0">
                  <a:moveTo>
                    <a:pt x="3303" y="1"/>
                  </a:moveTo>
                  <a:lnTo>
                    <a:pt x="1" y="85929"/>
                  </a:lnTo>
                  <a:lnTo>
                    <a:pt x="1702" y="85929"/>
                  </a:lnTo>
                  <a:lnTo>
                    <a:pt x="50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234;p19">
              <a:extLst>
                <a:ext uri="{FF2B5EF4-FFF2-40B4-BE49-F238E27FC236}">
                  <a16:creationId xmlns:a16="http://schemas.microsoft.com/office/drawing/2014/main" id="{26708A18-A0DD-AD46-91B0-5779F38AA2C4}"/>
                </a:ext>
              </a:extLst>
            </p:cNvPr>
            <p:cNvSpPr/>
            <p:nvPr/>
          </p:nvSpPr>
          <p:spPr>
            <a:xfrm>
              <a:off x="1884733" y="2350054"/>
              <a:ext cx="780738" cy="1986757"/>
            </a:xfrm>
            <a:custGeom>
              <a:avLst/>
              <a:gdLst/>
              <a:ahLst/>
              <a:cxnLst/>
              <a:rect l="l" t="t" r="r" b="b"/>
              <a:pathLst>
                <a:path w="35826" h="91167" extrusionOk="0">
                  <a:moveTo>
                    <a:pt x="0" y="1"/>
                  </a:moveTo>
                  <a:lnTo>
                    <a:pt x="367" y="10008"/>
                  </a:lnTo>
                  <a:lnTo>
                    <a:pt x="3369" y="88531"/>
                  </a:lnTo>
                  <a:cubicBezTo>
                    <a:pt x="3336" y="88631"/>
                    <a:pt x="3336" y="88664"/>
                    <a:pt x="3336" y="88731"/>
                  </a:cubicBezTo>
                  <a:cubicBezTo>
                    <a:pt x="3336" y="90065"/>
                    <a:pt x="9841" y="91166"/>
                    <a:pt x="17880" y="91166"/>
                  </a:cubicBezTo>
                  <a:cubicBezTo>
                    <a:pt x="25919" y="91166"/>
                    <a:pt x="32424" y="90065"/>
                    <a:pt x="32424" y="88731"/>
                  </a:cubicBezTo>
                  <a:cubicBezTo>
                    <a:pt x="32424" y="88664"/>
                    <a:pt x="32424" y="88631"/>
                    <a:pt x="32390" y="88531"/>
                  </a:cubicBezTo>
                  <a:lnTo>
                    <a:pt x="32490" y="86863"/>
                  </a:lnTo>
                  <a:lnTo>
                    <a:pt x="32490" y="86863"/>
                  </a:lnTo>
                  <a:cubicBezTo>
                    <a:pt x="29822" y="87397"/>
                    <a:pt x="25719" y="87730"/>
                    <a:pt x="21149" y="87730"/>
                  </a:cubicBezTo>
                  <a:cubicBezTo>
                    <a:pt x="13076" y="87730"/>
                    <a:pt x="6572" y="86663"/>
                    <a:pt x="6572" y="85329"/>
                  </a:cubicBezTo>
                  <a:cubicBezTo>
                    <a:pt x="6572" y="85229"/>
                    <a:pt x="6572" y="85195"/>
                    <a:pt x="6638" y="85128"/>
                  </a:cubicBezTo>
                  <a:lnTo>
                    <a:pt x="3736" y="10408"/>
                  </a:lnTo>
                  <a:lnTo>
                    <a:pt x="3736" y="10408"/>
                  </a:lnTo>
                  <a:cubicBezTo>
                    <a:pt x="8006" y="10842"/>
                    <a:pt x="12810" y="11109"/>
                    <a:pt x="17880" y="11109"/>
                  </a:cubicBezTo>
                  <a:cubicBezTo>
                    <a:pt x="18324" y="11113"/>
                    <a:pt x="18765" y="11116"/>
                    <a:pt x="19204" y="11116"/>
                  </a:cubicBezTo>
                  <a:cubicBezTo>
                    <a:pt x="25258" y="11116"/>
                    <a:pt x="30794" y="10692"/>
                    <a:pt x="35459" y="1000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2" name="Google Shape;235;p19">
              <a:extLst>
                <a:ext uri="{FF2B5EF4-FFF2-40B4-BE49-F238E27FC236}">
                  <a16:creationId xmlns:a16="http://schemas.microsoft.com/office/drawing/2014/main" id="{300DBDC9-76EC-4340-BD5B-584E7824BFB5}"/>
                </a:ext>
              </a:extLst>
            </p:cNvPr>
            <p:cNvSpPr/>
            <p:nvPr/>
          </p:nvSpPr>
          <p:spPr>
            <a:xfrm>
              <a:off x="1487806" y="1363566"/>
              <a:ext cx="1575293" cy="1155111"/>
            </a:xfrm>
            <a:custGeom>
              <a:avLst/>
              <a:gdLst/>
              <a:ahLst/>
              <a:cxnLst/>
              <a:rect l="l" t="t" r="r" b="b"/>
              <a:pathLst>
                <a:path w="72286" h="53005" extrusionOk="0">
                  <a:moveTo>
                    <a:pt x="0" y="0"/>
                  </a:moveTo>
                  <a:lnTo>
                    <a:pt x="5071" y="46333"/>
                  </a:lnTo>
                  <a:cubicBezTo>
                    <a:pt x="5071" y="50003"/>
                    <a:pt x="19014" y="53005"/>
                    <a:pt x="36160" y="53005"/>
                  </a:cubicBezTo>
                  <a:cubicBezTo>
                    <a:pt x="53272" y="53005"/>
                    <a:pt x="67215" y="50036"/>
                    <a:pt x="67215" y="46333"/>
                  </a:cubicBezTo>
                  <a:lnTo>
                    <a:pt x="7228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236;p19">
              <a:extLst>
                <a:ext uri="{FF2B5EF4-FFF2-40B4-BE49-F238E27FC236}">
                  <a16:creationId xmlns:a16="http://schemas.microsoft.com/office/drawing/2014/main" id="{F376C0A8-1D9E-2D47-8BEC-EE9D8BCAAC1E}"/>
                </a:ext>
              </a:extLst>
            </p:cNvPr>
            <p:cNvSpPr/>
            <p:nvPr/>
          </p:nvSpPr>
          <p:spPr>
            <a:xfrm>
              <a:off x="1519799" y="1426811"/>
              <a:ext cx="287879" cy="977023"/>
            </a:xfrm>
            <a:custGeom>
              <a:avLst/>
              <a:gdLst/>
              <a:ahLst/>
              <a:cxnLst/>
              <a:rect l="l" t="t" r="r" b="b"/>
              <a:pathLst>
                <a:path w="13210" h="44833" extrusionOk="0">
                  <a:moveTo>
                    <a:pt x="0" y="0"/>
                  </a:moveTo>
                  <a:lnTo>
                    <a:pt x="0" y="0"/>
                  </a:lnTo>
                  <a:cubicBezTo>
                    <a:pt x="1601" y="13944"/>
                    <a:pt x="3036" y="27920"/>
                    <a:pt x="4937" y="41797"/>
                  </a:cubicBezTo>
                  <a:cubicBezTo>
                    <a:pt x="5204" y="41997"/>
                    <a:pt x="5337" y="42130"/>
                    <a:pt x="5771" y="42397"/>
                  </a:cubicBezTo>
                  <a:cubicBezTo>
                    <a:pt x="4904" y="36460"/>
                    <a:pt x="4203" y="30589"/>
                    <a:pt x="3436" y="24651"/>
                  </a:cubicBezTo>
                  <a:cubicBezTo>
                    <a:pt x="2735" y="18914"/>
                    <a:pt x="2002" y="13143"/>
                    <a:pt x="1234" y="7406"/>
                  </a:cubicBezTo>
                  <a:lnTo>
                    <a:pt x="1234" y="7372"/>
                  </a:lnTo>
                  <a:cubicBezTo>
                    <a:pt x="2168" y="12376"/>
                    <a:pt x="3202" y="17279"/>
                    <a:pt x="4403" y="22249"/>
                  </a:cubicBezTo>
                  <a:cubicBezTo>
                    <a:pt x="6438" y="29688"/>
                    <a:pt x="8673" y="37093"/>
                    <a:pt x="11208" y="44399"/>
                  </a:cubicBezTo>
                  <a:cubicBezTo>
                    <a:pt x="11942" y="44599"/>
                    <a:pt x="12376" y="44666"/>
                    <a:pt x="13210" y="44832"/>
                  </a:cubicBezTo>
                  <a:cubicBezTo>
                    <a:pt x="11342" y="31323"/>
                    <a:pt x="9740" y="17746"/>
                    <a:pt x="8073" y="4170"/>
                  </a:cubicBezTo>
                  <a:cubicBezTo>
                    <a:pt x="7172" y="3970"/>
                    <a:pt x="6705" y="3836"/>
                    <a:pt x="5904" y="3603"/>
                  </a:cubicBezTo>
                  <a:lnTo>
                    <a:pt x="5904" y="3603"/>
                  </a:lnTo>
                  <a:cubicBezTo>
                    <a:pt x="6605" y="9307"/>
                    <a:pt x="7372" y="15011"/>
                    <a:pt x="8106" y="20748"/>
                  </a:cubicBezTo>
                  <a:cubicBezTo>
                    <a:pt x="8873" y="26352"/>
                    <a:pt x="9607" y="31990"/>
                    <a:pt x="10541" y="37627"/>
                  </a:cubicBezTo>
                  <a:lnTo>
                    <a:pt x="10508" y="37660"/>
                  </a:lnTo>
                  <a:cubicBezTo>
                    <a:pt x="9107" y="32957"/>
                    <a:pt x="7672" y="28287"/>
                    <a:pt x="6205" y="23584"/>
                  </a:cubicBezTo>
                  <a:cubicBezTo>
                    <a:pt x="3936" y="16078"/>
                    <a:pt x="2035" y="8573"/>
                    <a:pt x="434" y="901"/>
                  </a:cubicBezTo>
                  <a:cubicBezTo>
                    <a:pt x="167" y="567"/>
                    <a:pt x="67" y="40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237;p19">
              <a:extLst>
                <a:ext uri="{FF2B5EF4-FFF2-40B4-BE49-F238E27FC236}">
                  <a16:creationId xmlns:a16="http://schemas.microsoft.com/office/drawing/2014/main" id="{E03EB328-2979-B844-8023-B520054C440F}"/>
                </a:ext>
              </a:extLst>
            </p:cNvPr>
            <p:cNvSpPr/>
            <p:nvPr/>
          </p:nvSpPr>
          <p:spPr>
            <a:xfrm>
              <a:off x="1797494" y="1538024"/>
              <a:ext cx="359119" cy="902885"/>
            </a:xfrm>
            <a:custGeom>
              <a:avLst/>
              <a:gdLst/>
              <a:ahLst/>
              <a:cxnLst/>
              <a:rect l="l" t="t" r="r" b="b"/>
              <a:pathLst>
                <a:path w="16479" h="41431" extrusionOk="0">
                  <a:moveTo>
                    <a:pt x="1" y="1"/>
                  </a:moveTo>
                  <a:lnTo>
                    <a:pt x="1" y="1"/>
                  </a:lnTo>
                  <a:cubicBezTo>
                    <a:pt x="1402" y="13477"/>
                    <a:pt x="2803" y="26920"/>
                    <a:pt x="4370" y="40396"/>
                  </a:cubicBezTo>
                  <a:cubicBezTo>
                    <a:pt x="8373" y="40997"/>
                    <a:pt x="12476" y="41330"/>
                    <a:pt x="16479" y="41431"/>
                  </a:cubicBezTo>
                  <a:cubicBezTo>
                    <a:pt x="16346" y="39929"/>
                    <a:pt x="16379" y="38929"/>
                    <a:pt x="16312" y="37194"/>
                  </a:cubicBezTo>
                  <a:cubicBezTo>
                    <a:pt x="12042" y="37027"/>
                    <a:pt x="10041" y="36861"/>
                    <a:pt x="6472" y="36427"/>
                  </a:cubicBezTo>
                  <a:cubicBezTo>
                    <a:pt x="6005" y="31590"/>
                    <a:pt x="5538" y="26720"/>
                    <a:pt x="5104" y="21883"/>
                  </a:cubicBezTo>
                  <a:lnTo>
                    <a:pt x="5104" y="21883"/>
                  </a:lnTo>
                  <a:cubicBezTo>
                    <a:pt x="8607" y="22317"/>
                    <a:pt x="10508" y="22484"/>
                    <a:pt x="14611" y="22684"/>
                  </a:cubicBezTo>
                  <a:cubicBezTo>
                    <a:pt x="14511" y="20983"/>
                    <a:pt x="14478" y="20149"/>
                    <a:pt x="14377" y="18381"/>
                  </a:cubicBezTo>
                  <a:cubicBezTo>
                    <a:pt x="10208" y="18214"/>
                    <a:pt x="8206" y="18047"/>
                    <a:pt x="4671" y="17580"/>
                  </a:cubicBezTo>
                  <a:cubicBezTo>
                    <a:pt x="4270" y="13344"/>
                    <a:pt x="3870" y="9074"/>
                    <a:pt x="3470" y="4838"/>
                  </a:cubicBezTo>
                  <a:lnTo>
                    <a:pt x="3470" y="4838"/>
                  </a:lnTo>
                  <a:cubicBezTo>
                    <a:pt x="7439" y="5338"/>
                    <a:pt x="9707" y="5538"/>
                    <a:pt x="14478" y="5738"/>
                  </a:cubicBezTo>
                  <a:cubicBezTo>
                    <a:pt x="14377" y="4037"/>
                    <a:pt x="14377" y="3170"/>
                    <a:pt x="14311" y="1402"/>
                  </a:cubicBezTo>
                  <a:cubicBezTo>
                    <a:pt x="9507" y="1135"/>
                    <a:pt x="4737" y="80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238;p19">
              <a:extLst>
                <a:ext uri="{FF2B5EF4-FFF2-40B4-BE49-F238E27FC236}">
                  <a16:creationId xmlns:a16="http://schemas.microsoft.com/office/drawing/2014/main" id="{625ACD25-76B3-494A-8FD7-EF9CBD394DF7}"/>
                </a:ext>
              </a:extLst>
            </p:cNvPr>
            <p:cNvSpPr/>
            <p:nvPr/>
          </p:nvSpPr>
          <p:spPr>
            <a:xfrm>
              <a:off x="2183524" y="1510411"/>
              <a:ext cx="701501" cy="932675"/>
            </a:xfrm>
            <a:custGeom>
              <a:avLst/>
              <a:gdLst/>
              <a:ahLst/>
              <a:cxnLst/>
              <a:rect l="l" t="t" r="r" b="b"/>
              <a:pathLst>
                <a:path w="32190" h="42798" extrusionOk="0">
                  <a:moveTo>
                    <a:pt x="32190" y="0"/>
                  </a:moveTo>
                  <a:cubicBezTo>
                    <a:pt x="31289" y="267"/>
                    <a:pt x="30789" y="334"/>
                    <a:pt x="29755" y="601"/>
                  </a:cubicBezTo>
                  <a:cubicBezTo>
                    <a:pt x="28020" y="7606"/>
                    <a:pt x="26352" y="14611"/>
                    <a:pt x="24685" y="21616"/>
                  </a:cubicBezTo>
                  <a:cubicBezTo>
                    <a:pt x="23617" y="26352"/>
                    <a:pt x="22483" y="31123"/>
                    <a:pt x="21582" y="35859"/>
                  </a:cubicBezTo>
                  <a:lnTo>
                    <a:pt x="21516" y="35859"/>
                  </a:lnTo>
                  <a:cubicBezTo>
                    <a:pt x="21649" y="31289"/>
                    <a:pt x="21516" y="26753"/>
                    <a:pt x="21416" y="22183"/>
                  </a:cubicBezTo>
                  <a:cubicBezTo>
                    <a:pt x="21149" y="15478"/>
                    <a:pt x="20748" y="8773"/>
                    <a:pt x="20248" y="2068"/>
                  </a:cubicBezTo>
                  <a:cubicBezTo>
                    <a:pt x="18814" y="2235"/>
                    <a:pt x="18080" y="2269"/>
                    <a:pt x="16579" y="2402"/>
                  </a:cubicBezTo>
                  <a:cubicBezTo>
                    <a:pt x="14911" y="9174"/>
                    <a:pt x="13343" y="16012"/>
                    <a:pt x="11842" y="22850"/>
                  </a:cubicBezTo>
                  <a:cubicBezTo>
                    <a:pt x="10841" y="27487"/>
                    <a:pt x="9841" y="32157"/>
                    <a:pt x="9207" y="36860"/>
                  </a:cubicBezTo>
                  <a:lnTo>
                    <a:pt x="9140" y="36860"/>
                  </a:lnTo>
                  <a:cubicBezTo>
                    <a:pt x="8773" y="32257"/>
                    <a:pt x="8173" y="27653"/>
                    <a:pt x="7539" y="23083"/>
                  </a:cubicBezTo>
                  <a:cubicBezTo>
                    <a:pt x="6638" y="16312"/>
                    <a:pt x="5504" y="9574"/>
                    <a:pt x="4270" y="2836"/>
                  </a:cubicBezTo>
                  <a:cubicBezTo>
                    <a:pt x="2569" y="2836"/>
                    <a:pt x="1668" y="2836"/>
                    <a:pt x="0" y="2802"/>
                  </a:cubicBezTo>
                  <a:lnTo>
                    <a:pt x="0" y="2802"/>
                  </a:lnTo>
                  <a:cubicBezTo>
                    <a:pt x="2802" y="16078"/>
                    <a:pt x="5237" y="29355"/>
                    <a:pt x="7139" y="42798"/>
                  </a:cubicBezTo>
                  <a:cubicBezTo>
                    <a:pt x="8473" y="42764"/>
                    <a:pt x="9107" y="42764"/>
                    <a:pt x="10341" y="42698"/>
                  </a:cubicBezTo>
                  <a:cubicBezTo>
                    <a:pt x="11842" y="35659"/>
                    <a:pt x="13343" y="28687"/>
                    <a:pt x="14944" y="21682"/>
                  </a:cubicBezTo>
                  <a:cubicBezTo>
                    <a:pt x="15978" y="17279"/>
                    <a:pt x="16979" y="12843"/>
                    <a:pt x="17813" y="8406"/>
                  </a:cubicBezTo>
                  <a:lnTo>
                    <a:pt x="17913" y="8406"/>
                  </a:lnTo>
                  <a:cubicBezTo>
                    <a:pt x="17946" y="12743"/>
                    <a:pt x="18247" y="17079"/>
                    <a:pt x="18513" y="21416"/>
                  </a:cubicBezTo>
                  <a:cubicBezTo>
                    <a:pt x="18980" y="28254"/>
                    <a:pt x="19347" y="35125"/>
                    <a:pt x="19447" y="41997"/>
                  </a:cubicBezTo>
                  <a:cubicBezTo>
                    <a:pt x="20515" y="41864"/>
                    <a:pt x="21082" y="41830"/>
                    <a:pt x="22083" y="41663"/>
                  </a:cubicBezTo>
                  <a:cubicBezTo>
                    <a:pt x="25518" y="27787"/>
                    <a:pt x="28821" y="13910"/>
                    <a:pt x="32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239;p19">
              <a:extLst>
                <a:ext uri="{FF2B5EF4-FFF2-40B4-BE49-F238E27FC236}">
                  <a16:creationId xmlns:a16="http://schemas.microsoft.com/office/drawing/2014/main" id="{B9EA079F-70E5-1745-98D9-993D98818D07}"/>
                </a:ext>
              </a:extLst>
            </p:cNvPr>
            <p:cNvSpPr/>
            <p:nvPr/>
          </p:nvSpPr>
          <p:spPr>
            <a:xfrm>
              <a:off x="2800000" y="1441064"/>
              <a:ext cx="226816" cy="945903"/>
            </a:xfrm>
            <a:custGeom>
              <a:avLst/>
              <a:gdLst/>
              <a:ahLst/>
              <a:cxnLst/>
              <a:rect l="l" t="t" r="r" b="b"/>
              <a:pathLst>
                <a:path w="10408" h="43405" extrusionOk="0">
                  <a:moveTo>
                    <a:pt x="10009" y="1"/>
                  </a:moveTo>
                  <a:cubicBezTo>
                    <a:pt x="9875" y="1"/>
                    <a:pt x="9700" y="85"/>
                    <a:pt x="9474" y="280"/>
                  </a:cubicBezTo>
                  <a:cubicBezTo>
                    <a:pt x="6171" y="3015"/>
                    <a:pt x="4703" y="8786"/>
                    <a:pt x="4136" y="13189"/>
                  </a:cubicBezTo>
                  <a:cubicBezTo>
                    <a:pt x="3369" y="18960"/>
                    <a:pt x="4670" y="21996"/>
                    <a:pt x="5871" y="23597"/>
                  </a:cubicBezTo>
                  <a:cubicBezTo>
                    <a:pt x="6972" y="24998"/>
                    <a:pt x="6872" y="27066"/>
                    <a:pt x="6371" y="30935"/>
                  </a:cubicBezTo>
                  <a:cubicBezTo>
                    <a:pt x="5838" y="35138"/>
                    <a:pt x="5037" y="38374"/>
                    <a:pt x="3636" y="38975"/>
                  </a:cubicBezTo>
                  <a:cubicBezTo>
                    <a:pt x="3489" y="39032"/>
                    <a:pt x="3342" y="39059"/>
                    <a:pt x="3195" y="39059"/>
                  </a:cubicBezTo>
                  <a:cubicBezTo>
                    <a:pt x="2407" y="39059"/>
                    <a:pt x="1640" y="38275"/>
                    <a:pt x="1134" y="37207"/>
                  </a:cubicBezTo>
                  <a:cubicBezTo>
                    <a:pt x="701" y="39041"/>
                    <a:pt x="500" y="39975"/>
                    <a:pt x="0" y="41843"/>
                  </a:cubicBezTo>
                  <a:cubicBezTo>
                    <a:pt x="446" y="42841"/>
                    <a:pt x="1202" y="43404"/>
                    <a:pt x="1943" y="43404"/>
                  </a:cubicBezTo>
                  <a:cubicBezTo>
                    <a:pt x="2144" y="43404"/>
                    <a:pt x="2343" y="43363"/>
                    <a:pt x="2535" y="43278"/>
                  </a:cubicBezTo>
                  <a:cubicBezTo>
                    <a:pt x="6405" y="41476"/>
                    <a:pt x="6672" y="33737"/>
                    <a:pt x="7072" y="29835"/>
                  </a:cubicBezTo>
                  <a:cubicBezTo>
                    <a:pt x="7739" y="23730"/>
                    <a:pt x="8139" y="20762"/>
                    <a:pt x="7038" y="18927"/>
                  </a:cubicBezTo>
                  <a:cubicBezTo>
                    <a:pt x="6171" y="17426"/>
                    <a:pt x="5504" y="15791"/>
                    <a:pt x="6004" y="11955"/>
                  </a:cubicBezTo>
                  <a:cubicBezTo>
                    <a:pt x="6371" y="9120"/>
                    <a:pt x="7672" y="5551"/>
                    <a:pt x="8840" y="4750"/>
                  </a:cubicBezTo>
                  <a:cubicBezTo>
                    <a:pt x="8998" y="4642"/>
                    <a:pt x="9129" y="4596"/>
                    <a:pt x="9236" y="4596"/>
                  </a:cubicBezTo>
                  <a:cubicBezTo>
                    <a:pt x="9627" y="4596"/>
                    <a:pt x="9714" y="5199"/>
                    <a:pt x="9740" y="5617"/>
                  </a:cubicBezTo>
                  <a:cubicBezTo>
                    <a:pt x="10041" y="3783"/>
                    <a:pt x="10174" y="2815"/>
                    <a:pt x="10408" y="981"/>
                  </a:cubicBezTo>
                  <a:cubicBezTo>
                    <a:pt x="10408" y="427"/>
                    <a:pt x="10312" y="1"/>
                    <a:pt x="100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240;p19">
              <a:extLst>
                <a:ext uri="{FF2B5EF4-FFF2-40B4-BE49-F238E27FC236}">
                  <a16:creationId xmlns:a16="http://schemas.microsoft.com/office/drawing/2014/main" id="{F90B40D1-8036-3B41-8C6F-C1D805DEADBE}"/>
                </a:ext>
              </a:extLst>
            </p:cNvPr>
            <p:cNvSpPr/>
            <p:nvPr/>
          </p:nvSpPr>
          <p:spPr>
            <a:xfrm>
              <a:off x="1487806" y="1194905"/>
              <a:ext cx="1575293" cy="338045"/>
            </a:xfrm>
            <a:custGeom>
              <a:avLst/>
              <a:gdLst/>
              <a:ahLst/>
              <a:cxnLst/>
              <a:rect l="l" t="t" r="r" b="b"/>
              <a:pathLst>
                <a:path w="72286" h="15512" extrusionOk="0">
                  <a:moveTo>
                    <a:pt x="36160" y="0"/>
                  </a:moveTo>
                  <a:cubicBezTo>
                    <a:pt x="16179" y="0"/>
                    <a:pt x="0" y="3469"/>
                    <a:pt x="0" y="7739"/>
                  </a:cubicBezTo>
                  <a:cubicBezTo>
                    <a:pt x="0" y="12009"/>
                    <a:pt x="16179" y="15511"/>
                    <a:pt x="36160" y="15511"/>
                  </a:cubicBezTo>
                  <a:cubicBezTo>
                    <a:pt x="56107" y="15511"/>
                    <a:pt x="72285" y="12009"/>
                    <a:pt x="72285" y="7739"/>
                  </a:cubicBezTo>
                  <a:cubicBezTo>
                    <a:pt x="72285" y="3469"/>
                    <a:pt x="56107" y="0"/>
                    <a:pt x="361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241;p19">
              <a:extLst>
                <a:ext uri="{FF2B5EF4-FFF2-40B4-BE49-F238E27FC236}">
                  <a16:creationId xmlns:a16="http://schemas.microsoft.com/office/drawing/2014/main" id="{AB6E168A-412C-2747-9786-60D808A7AFA4}"/>
                </a:ext>
              </a:extLst>
            </p:cNvPr>
            <p:cNvSpPr/>
            <p:nvPr/>
          </p:nvSpPr>
          <p:spPr>
            <a:xfrm>
              <a:off x="1686259" y="410400"/>
              <a:ext cx="1183485" cy="1052709"/>
            </a:xfrm>
            <a:custGeom>
              <a:avLst/>
              <a:gdLst/>
              <a:ahLst/>
              <a:cxnLst/>
              <a:rect l="l" t="t" r="r" b="b"/>
              <a:pathLst>
                <a:path w="54307" h="48306" extrusionOk="0">
                  <a:moveTo>
                    <a:pt x="26967" y="1"/>
                  </a:moveTo>
                  <a:cubicBezTo>
                    <a:pt x="12079" y="1"/>
                    <a:pt x="1" y="12075"/>
                    <a:pt x="1" y="26957"/>
                  </a:cubicBezTo>
                  <a:cubicBezTo>
                    <a:pt x="1" y="34429"/>
                    <a:pt x="3070" y="41201"/>
                    <a:pt x="7973" y="46071"/>
                  </a:cubicBezTo>
                  <a:cubicBezTo>
                    <a:pt x="9474" y="47539"/>
                    <a:pt x="11476" y="48306"/>
                    <a:pt x="13577" y="48306"/>
                  </a:cubicBezTo>
                  <a:lnTo>
                    <a:pt x="40463" y="48306"/>
                  </a:lnTo>
                  <a:cubicBezTo>
                    <a:pt x="42565" y="48306"/>
                    <a:pt x="44599" y="47539"/>
                    <a:pt x="46067" y="46071"/>
                  </a:cubicBezTo>
                  <a:cubicBezTo>
                    <a:pt x="51204" y="40901"/>
                    <a:pt x="54306" y="33696"/>
                    <a:pt x="53973" y="25723"/>
                  </a:cubicBezTo>
                  <a:cubicBezTo>
                    <a:pt x="53339" y="11580"/>
                    <a:pt x="41631" y="238"/>
                    <a:pt x="27454" y="5"/>
                  </a:cubicBezTo>
                  <a:cubicBezTo>
                    <a:pt x="27291" y="2"/>
                    <a:pt x="27129" y="1"/>
                    <a:pt x="2696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242;p19">
              <a:extLst>
                <a:ext uri="{FF2B5EF4-FFF2-40B4-BE49-F238E27FC236}">
                  <a16:creationId xmlns:a16="http://schemas.microsoft.com/office/drawing/2014/main" id="{1234EFCF-5841-444C-8986-5975B3CBAA73}"/>
                </a:ext>
              </a:extLst>
            </p:cNvPr>
            <p:cNvSpPr/>
            <p:nvPr/>
          </p:nvSpPr>
          <p:spPr>
            <a:xfrm>
              <a:off x="1687719" y="525361"/>
              <a:ext cx="1058440" cy="937753"/>
            </a:xfrm>
            <a:custGeom>
              <a:avLst/>
              <a:gdLst/>
              <a:ahLst/>
              <a:cxnLst/>
              <a:rect l="l" t="t" r="r" b="b"/>
              <a:pathLst>
                <a:path w="48569" h="43031" extrusionOk="0">
                  <a:moveTo>
                    <a:pt x="10908" y="0"/>
                  </a:moveTo>
                  <a:lnTo>
                    <a:pt x="10908" y="0"/>
                  </a:lnTo>
                  <a:cubicBezTo>
                    <a:pt x="4304" y="4937"/>
                    <a:pt x="1" y="12809"/>
                    <a:pt x="1" y="21682"/>
                  </a:cubicBezTo>
                  <a:cubicBezTo>
                    <a:pt x="1" y="29154"/>
                    <a:pt x="3036" y="35926"/>
                    <a:pt x="7973" y="40796"/>
                  </a:cubicBezTo>
                  <a:cubicBezTo>
                    <a:pt x="9407" y="42264"/>
                    <a:pt x="11475" y="43031"/>
                    <a:pt x="13544" y="43031"/>
                  </a:cubicBezTo>
                  <a:lnTo>
                    <a:pt x="40430" y="43031"/>
                  </a:lnTo>
                  <a:cubicBezTo>
                    <a:pt x="42531" y="43031"/>
                    <a:pt x="44566" y="42264"/>
                    <a:pt x="46034" y="40796"/>
                  </a:cubicBezTo>
                  <a:cubicBezTo>
                    <a:pt x="46934" y="39862"/>
                    <a:pt x="47768" y="38861"/>
                    <a:pt x="48569" y="37861"/>
                  </a:cubicBezTo>
                  <a:lnTo>
                    <a:pt x="48569" y="37861"/>
                  </a:lnTo>
                  <a:cubicBezTo>
                    <a:pt x="47501" y="38328"/>
                    <a:pt x="46267" y="38628"/>
                    <a:pt x="45100" y="38628"/>
                  </a:cubicBezTo>
                  <a:lnTo>
                    <a:pt x="18214" y="38628"/>
                  </a:lnTo>
                  <a:cubicBezTo>
                    <a:pt x="16145" y="38628"/>
                    <a:pt x="14077" y="37827"/>
                    <a:pt x="12643" y="36360"/>
                  </a:cubicBezTo>
                  <a:cubicBezTo>
                    <a:pt x="7706" y="31489"/>
                    <a:pt x="4671" y="24751"/>
                    <a:pt x="4671" y="17279"/>
                  </a:cubicBezTo>
                  <a:cubicBezTo>
                    <a:pt x="4671" y="10741"/>
                    <a:pt x="7006" y="4670"/>
                    <a:pt x="109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0" name="Google Shape;243;p19">
              <a:extLst>
                <a:ext uri="{FF2B5EF4-FFF2-40B4-BE49-F238E27FC236}">
                  <a16:creationId xmlns:a16="http://schemas.microsoft.com/office/drawing/2014/main" id="{0D388B11-5981-7C48-A78D-4294804BD0D2}"/>
                </a:ext>
              </a:extLst>
            </p:cNvPr>
            <p:cNvSpPr/>
            <p:nvPr/>
          </p:nvSpPr>
          <p:spPr>
            <a:xfrm>
              <a:off x="2139174" y="470834"/>
              <a:ext cx="588833" cy="588833"/>
            </a:xfrm>
            <a:custGeom>
              <a:avLst/>
              <a:gdLst/>
              <a:ahLst/>
              <a:cxnLst/>
              <a:rect l="l" t="t" r="r" b="b"/>
              <a:pathLst>
                <a:path w="27020" h="27020" extrusionOk="0">
                  <a:moveTo>
                    <a:pt x="13510" y="0"/>
                  </a:moveTo>
                  <a:cubicBezTo>
                    <a:pt x="6038" y="0"/>
                    <a:pt x="0" y="6071"/>
                    <a:pt x="0" y="13510"/>
                  </a:cubicBezTo>
                  <a:cubicBezTo>
                    <a:pt x="0" y="20982"/>
                    <a:pt x="6038" y="27020"/>
                    <a:pt x="13510" y="27020"/>
                  </a:cubicBezTo>
                  <a:cubicBezTo>
                    <a:pt x="20982" y="27020"/>
                    <a:pt x="27020" y="20982"/>
                    <a:pt x="27020" y="13510"/>
                  </a:cubicBezTo>
                  <a:cubicBezTo>
                    <a:pt x="27020" y="6071"/>
                    <a:pt x="20982" y="0"/>
                    <a:pt x="13510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1" name="Google Shape;244;p19">
              <a:extLst>
                <a:ext uri="{FF2B5EF4-FFF2-40B4-BE49-F238E27FC236}">
                  <a16:creationId xmlns:a16="http://schemas.microsoft.com/office/drawing/2014/main" id="{647A5DF8-0B9A-F54B-8E95-E2E0A36CD897}"/>
                </a:ext>
              </a:extLst>
            </p:cNvPr>
            <p:cNvSpPr/>
            <p:nvPr/>
          </p:nvSpPr>
          <p:spPr>
            <a:xfrm>
              <a:off x="904425" y="2696479"/>
              <a:ext cx="2747816" cy="472173"/>
            </a:xfrm>
            <a:custGeom>
              <a:avLst/>
              <a:gdLst/>
              <a:ahLst/>
              <a:cxnLst/>
              <a:rect l="l" t="t" r="r" b="b"/>
              <a:pathLst>
                <a:path w="80158" h="19449" extrusionOk="0">
                  <a:moveTo>
                    <a:pt x="1" y="1"/>
                  </a:moveTo>
                  <a:lnTo>
                    <a:pt x="8473" y="10108"/>
                  </a:lnTo>
                  <a:lnTo>
                    <a:pt x="1" y="19448"/>
                  </a:lnTo>
                  <a:lnTo>
                    <a:pt x="80158" y="1944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2" name="Google Shape;245;p19">
              <a:extLst>
                <a:ext uri="{FF2B5EF4-FFF2-40B4-BE49-F238E27FC236}">
                  <a16:creationId xmlns:a16="http://schemas.microsoft.com/office/drawing/2014/main" id="{DE41CAA6-9F8A-4C44-B303-51BC8683ED46}"/>
                </a:ext>
              </a:extLst>
            </p:cNvPr>
            <p:cNvSpPr/>
            <p:nvPr/>
          </p:nvSpPr>
          <p:spPr>
            <a:xfrm>
              <a:off x="904425" y="3350051"/>
              <a:ext cx="2745519" cy="472950"/>
            </a:xfrm>
            <a:custGeom>
              <a:avLst/>
              <a:gdLst/>
              <a:ahLst/>
              <a:cxnLst/>
              <a:rect l="l" t="t" r="r" b="b"/>
              <a:pathLst>
                <a:path w="80091" h="19481" extrusionOk="0">
                  <a:moveTo>
                    <a:pt x="1" y="0"/>
                  </a:moveTo>
                  <a:lnTo>
                    <a:pt x="1" y="19481"/>
                  </a:lnTo>
                  <a:lnTo>
                    <a:pt x="80091" y="19481"/>
                  </a:lnTo>
                  <a:lnTo>
                    <a:pt x="80091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b="1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DİKKAT</a:t>
              </a: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3" name="Google Shape;246;p19">
              <a:extLst>
                <a:ext uri="{FF2B5EF4-FFF2-40B4-BE49-F238E27FC236}">
                  <a16:creationId xmlns:a16="http://schemas.microsoft.com/office/drawing/2014/main" id="{62B49103-F44E-6A4E-8006-4DB910EC26B7}"/>
                </a:ext>
              </a:extLst>
            </p:cNvPr>
            <p:cNvSpPr/>
            <p:nvPr/>
          </p:nvSpPr>
          <p:spPr>
            <a:xfrm>
              <a:off x="904425" y="4009256"/>
              <a:ext cx="2747816" cy="472974"/>
            </a:xfrm>
            <a:custGeom>
              <a:avLst/>
              <a:gdLst/>
              <a:ahLst/>
              <a:cxnLst/>
              <a:rect l="l" t="t" r="r" b="b"/>
              <a:pathLst>
                <a:path w="80158" h="19482" extrusionOk="0">
                  <a:moveTo>
                    <a:pt x="1" y="1"/>
                  </a:moveTo>
                  <a:lnTo>
                    <a:pt x="1" y="19482"/>
                  </a:lnTo>
                  <a:lnTo>
                    <a:pt x="80158" y="19482"/>
                  </a:lnTo>
                  <a:lnTo>
                    <a:pt x="72052" y="1000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sp>
        <p:nvSpPr>
          <p:cNvPr id="84" name="Google Shape;247;p19">
            <a:extLst>
              <a:ext uri="{FF2B5EF4-FFF2-40B4-BE49-F238E27FC236}">
                <a16:creationId xmlns:a16="http://schemas.microsoft.com/office/drawing/2014/main" id="{92A3B750-AEF9-9C4E-9AD4-30CB16A09901}"/>
              </a:ext>
            </a:extLst>
          </p:cNvPr>
          <p:cNvSpPr txBox="1"/>
          <p:nvPr/>
        </p:nvSpPr>
        <p:spPr>
          <a:xfrm>
            <a:off x="4045607" y="2443331"/>
            <a:ext cx="6144240" cy="159661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Tipik gelişim gösteren çocuklarda iletişim işlevlerine belirtildiği gibi bir sıra varken yetersizliği olan çocuklarda farklı profiller ortaya çıkabilir.</a:t>
            </a:r>
          </a:p>
        </p:txBody>
      </p:sp>
      <p:sp>
        <p:nvSpPr>
          <p:cNvPr id="86" name="Google Shape;249;p19">
            <a:extLst>
              <a:ext uri="{FF2B5EF4-FFF2-40B4-BE49-F238E27FC236}">
                <a16:creationId xmlns:a16="http://schemas.microsoft.com/office/drawing/2014/main" id="{92071452-5BD8-CE49-9173-59823D8D5ABB}"/>
              </a:ext>
            </a:extLst>
          </p:cNvPr>
          <p:cNvSpPr txBox="1"/>
          <p:nvPr/>
        </p:nvSpPr>
        <p:spPr>
          <a:xfrm>
            <a:off x="4045607" y="4163410"/>
            <a:ext cx="6144240" cy="250363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342900" lvl="0" indent="-342900" defTabSz="91440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kumimoji="0" lang="tr-TR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Down</a:t>
            </a: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Sendromlu çocuklar akranlarına oranla daha düşük oranda isteme ve ortak dikkat amaçlı davranışlar sergilerler. </a:t>
            </a:r>
          </a:p>
          <a:p>
            <a:pPr lvl="0" defTabSz="914400">
              <a:buClr>
                <a:srgbClr val="000000"/>
              </a:buClr>
              <a:defRPr/>
            </a:pP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marL="342900" lvl="0" indent="-342900" defTabSz="91440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OSB olan çocuklar ise zihin yetersizliği olan çocuklara oranla daha düşük sosyal etkileşim ve ortak dikkat davranışları sergilerler. </a:t>
            </a: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7" name="Google Shape;250;p19">
            <a:extLst>
              <a:ext uri="{FF2B5EF4-FFF2-40B4-BE49-F238E27FC236}">
                <a16:creationId xmlns:a16="http://schemas.microsoft.com/office/drawing/2014/main" id="{00BE08F8-9D85-4F4A-A547-0CC20CDE094E}"/>
              </a:ext>
            </a:extLst>
          </p:cNvPr>
          <p:cNvSpPr txBox="1"/>
          <p:nvPr/>
        </p:nvSpPr>
        <p:spPr>
          <a:xfrm>
            <a:off x="10819488" y="2413355"/>
            <a:ext cx="818400" cy="1626587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0" name="Google Shape;223;p19">
            <a:extLst>
              <a:ext uri="{FF2B5EF4-FFF2-40B4-BE49-F238E27FC236}">
                <a16:creationId xmlns:a16="http://schemas.microsoft.com/office/drawing/2014/main" id="{13DBAEDD-D84B-8A43-B74C-5187C40F3D52}"/>
              </a:ext>
            </a:extLst>
          </p:cNvPr>
          <p:cNvSpPr txBox="1"/>
          <p:nvPr/>
        </p:nvSpPr>
        <p:spPr>
          <a:xfrm>
            <a:off x="10354815" y="4222626"/>
            <a:ext cx="1280400" cy="250363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1" name="Google Shape;251;p19">
            <a:extLst>
              <a:ext uri="{FF2B5EF4-FFF2-40B4-BE49-F238E27FC236}">
                <a16:creationId xmlns:a16="http://schemas.microsoft.com/office/drawing/2014/main" id="{9B83DA20-8384-6540-8BEA-AA1E944BD375}"/>
              </a:ext>
            </a:extLst>
          </p:cNvPr>
          <p:cNvSpPr txBox="1"/>
          <p:nvPr/>
        </p:nvSpPr>
        <p:spPr>
          <a:xfrm>
            <a:off x="10846140" y="4222626"/>
            <a:ext cx="789075" cy="2503638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25869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7F254E-BAFA-7A41-8B86-84A7F0C4E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Amaçlı İletişim Eylemlerinin Gelişimi ve Sözel Dil İlişkisi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21C96ADB-6B26-BA4A-93A4-4B9F3BCB88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3044297"/>
              </p:ext>
            </p:extLst>
          </p:nvPr>
        </p:nvGraphicFramePr>
        <p:xfrm>
          <a:off x="1209597" y="2339471"/>
          <a:ext cx="9762210" cy="4191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0080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6F81DD-94EB-5846-9A91-82B6423F3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Bakış Gelişimi ve Sözel Dil İlişkisi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5B41BF9-C917-7E4F-B68D-A375D99C87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7239858"/>
              </p:ext>
            </p:extLst>
          </p:nvPr>
        </p:nvGraphicFramePr>
        <p:xfrm>
          <a:off x="108356" y="2207502"/>
          <a:ext cx="11964692" cy="419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61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" name="Google Shape;1539;p37"/>
          <p:cNvSpPr txBox="1">
            <a:spLocks noGrp="1"/>
          </p:cNvSpPr>
          <p:nvPr>
            <p:ph type="title"/>
          </p:nvPr>
        </p:nvSpPr>
        <p:spPr>
          <a:xfrm>
            <a:off x="994799" y="802900"/>
            <a:ext cx="10298000" cy="64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 ÖNCESİ DÖNEM</a:t>
            </a:r>
            <a:endParaRPr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540" name="Google Shape;1540;p37"/>
          <p:cNvGrpSpPr/>
          <p:nvPr/>
        </p:nvGrpSpPr>
        <p:grpSpPr>
          <a:xfrm>
            <a:off x="6209866" y="4482949"/>
            <a:ext cx="3899356" cy="2111783"/>
            <a:chOff x="4622325" y="2837788"/>
            <a:chExt cx="2924517" cy="1583837"/>
          </a:xfrm>
        </p:grpSpPr>
        <p:sp>
          <p:nvSpPr>
            <p:cNvPr id="1541" name="Google Shape;1541;p37"/>
            <p:cNvSpPr/>
            <p:nvPr/>
          </p:nvSpPr>
          <p:spPr>
            <a:xfrm>
              <a:off x="5237599" y="3668925"/>
              <a:ext cx="2309243" cy="752700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/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Amaçlı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da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olabilir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yalnızca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çocuğa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özgü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de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olabilir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542" name="Google Shape;1542;p37"/>
            <p:cNvSpPr/>
            <p:nvPr/>
          </p:nvSpPr>
          <p:spPr>
            <a:xfrm>
              <a:off x="4652975" y="2837788"/>
              <a:ext cx="518850" cy="1215950"/>
            </a:xfrm>
            <a:custGeom>
              <a:avLst/>
              <a:gdLst/>
              <a:ahLst/>
              <a:cxnLst/>
              <a:rect l="l" t="t" r="r" b="b"/>
              <a:pathLst>
                <a:path w="20754" h="48638" extrusionOk="0">
                  <a:moveTo>
                    <a:pt x="346" y="0"/>
                  </a:moveTo>
                  <a:cubicBezTo>
                    <a:pt x="155" y="0"/>
                    <a:pt x="1" y="155"/>
                    <a:pt x="1" y="346"/>
                  </a:cubicBezTo>
                  <a:lnTo>
                    <a:pt x="1" y="39970"/>
                  </a:lnTo>
                  <a:cubicBezTo>
                    <a:pt x="1" y="44756"/>
                    <a:pt x="4037" y="48637"/>
                    <a:pt x="8990" y="48637"/>
                  </a:cubicBezTo>
                  <a:lnTo>
                    <a:pt x="20408" y="48637"/>
                  </a:lnTo>
                  <a:cubicBezTo>
                    <a:pt x="20598" y="48637"/>
                    <a:pt x="20753" y="48494"/>
                    <a:pt x="20753" y="48304"/>
                  </a:cubicBezTo>
                  <a:cubicBezTo>
                    <a:pt x="20753" y="48113"/>
                    <a:pt x="20598" y="47959"/>
                    <a:pt x="20408" y="47959"/>
                  </a:cubicBezTo>
                  <a:lnTo>
                    <a:pt x="8990" y="47959"/>
                  </a:lnTo>
                  <a:cubicBezTo>
                    <a:pt x="4406" y="47959"/>
                    <a:pt x="679" y="44375"/>
                    <a:pt x="679" y="39970"/>
                  </a:cubicBezTo>
                  <a:lnTo>
                    <a:pt x="679" y="346"/>
                  </a:lnTo>
                  <a:cubicBezTo>
                    <a:pt x="679" y="155"/>
                    <a:pt x="525" y="0"/>
                    <a:pt x="3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43" name="Google Shape;1543;p37"/>
            <p:cNvSpPr/>
            <p:nvPr/>
          </p:nvSpPr>
          <p:spPr>
            <a:xfrm>
              <a:off x="4622325" y="3140663"/>
              <a:ext cx="450675" cy="276975"/>
            </a:xfrm>
            <a:custGeom>
              <a:avLst/>
              <a:gdLst/>
              <a:ahLst/>
              <a:cxnLst/>
              <a:rect l="l" t="t" r="r" b="b"/>
              <a:pathLst>
                <a:path w="18027" h="11079" extrusionOk="0">
                  <a:moveTo>
                    <a:pt x="17451" y="1"/>
                  </a:moveTo>
                  <a:cubicBezTo>
                    <a:pt x="17306" y="1"/>
                    <a:pt x="17162" y="65"/>
                    <a:pt x="17062" y="185"/>
                  </a:cubicBezTo>
                  <a:cubicBezTo>
                    <a:pt x="16312" y="1078"/>
                    <a:pt x="15431" y="1828"/>
                    <a:pt x="14419" y="2411"/>
                  </a:cubicBezTo>
                  <a:lnTo>
                    <a:pt x="2905" y="9067"/>
                  </a:lnTo>
                  <a:cubicBezTo>
                    <a:pt x="2132" y="9507"/>
                    <a:pt x="1298" y="9841"/>
                    <a:pt x="441" y="10067"/>
                  </a:cubicBezTo>
                  <a:cubicBezTo>
                    <a:pt x="167" y="10138"/>
                    <a:pt x="0" y="10412"/>
                    <a:pt x="72" y="10686"/>
                  </a:cubicBezTo>
                  <a:cubicBezTo>
                    <a:pt x="131" y="10924"/>
                    <a:pt x="346" y="11079"/>
                    <a:pt x="572" y="11079"/>
                  </a:cubicBezTo>
                  <a:cubicBezTo>
                    <a:pt x="608" y="11079"/>
                    <a:pt x="655" y="11067"/>
                    <a:pt x="703" y="11055"/>
                  </a:cubicBezTo>
                  <a:cubicBezTo>
                    <a:pt x="1643" y="10817"/>
                    <a:pt x="2560" y="10448"/>
                    <a:pt x="3417" y="9948"/>
                  </a:cubicBezTo>
                  <a:lnTo>
                    <a:pt x="14943" y="3304"/>
                  </a:lnTo>
                  <a:cubicBezTo>
                    <a:pt x="16050" y="2661"/>
                    <a:pt x="17026" y="1828"/>
                    <a:pt x="17848" y="839"/>
                  </a:cubicBezTo>
                  <a:cubicBezTo>
                    <a:pt x="18026" y="625"/>
                    <a:pt x="18003" y="304"/>
                    <a:pt x="17776" y="125"/>
                  </a:cubicBezTo>
                  <a:cubicBezTo>
                    <a:pt x="17682" y="41"/>
                    <a:pt x="17566" y="1"/>
                    <a:pt x="17451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44" name="Google Shape;1544;p37"/>
            <p:cNvSpPr/>
            <p:nvPr/>
          </p:nvSpPr>
          <p:spPr>
            <a:xfrm>
              <a:off x="4936650" y="3793488"/>
              <a:ext cx="453350" cy="503500"/>
            </a:xfrm>
            <a:custGeom>
              <a:avLst/>
              <a:gdLst/>
              <a:ahLst/>
              <a:cxnLst/>
              <a:rect l="l" t="t" r="r" b="b"/>
              <a:pathLst>
                <a:path w="18134" h="20140" extrusionOk="0">
                  <a:moveTo>
                    <a:pt x="9067" y="0"/>
                  </a:moveTo>
                  <a:cubicBezTo>
                    <a:pt x="8620" y="0"/>
                    <a:pt x="8174" y="116"/>
                    <a:pt x="7775" y="349"/>
                  </a:cubicBezTo>
                  <a:lnTo>
                    <a:pt x="1286" y="4087"/>
                  </a:lnTo>
                  <a:cubicBezTo>
                    <a:pt x="488" y="4552"/>
                    <a:pt x="0" y="5409"/>
                    <a:pt x="0" y="6326"/>
                  </a:cubicBezTo>
                  <a:lnTo>
                    <a:pt x="0" y="13815"/>
                  </a:lnTo>
                  <a:cubicBezTo>
                    <a:pt x="0" y="14743"/>
                    <a:pt x="488" y="15589"/>
                    <a:pt x="1286" y="16053"/>
                  </a:cubicBezTo>
                  <a:lnTo>
                    <a:pt x="7775" y="19791"/>
                  </a:lnTo>
                  <a:cubicBezTo>
                    <a:pt x="8174" y="20024"/>
                    <a:pt x="8620" y="20140"/>
                    <a:pt x="9067" y="20140"/>
                  </a:cubicBezTo>
                  <a:cubicBezTo>
                    <a:pt x="9513" y="20140"/>
                    <a:pt x="9960" y="20024"/>
                    <a:pt x="10359" y="19791"/>
                  </a:cubicBezTo>
                  <a:lnTo>
                    <a:pt x="16836" y="16053"/>
                  </a:lnTo>
                  <a:cubicBezTo>
                    <a:pt x="17633" y="15589"/>
                    <a:pt x="18134" y="14743"/>
                    <a:pt x="18134" y="13815"/>
                  </a:cubicBezTo>
                  <a:lnTo>
                    <a:pt x="18134" y="6326"/>
                  </a:lnTo>
                  <a:cubicBezTo>
                    <a:pt x="18134" y="5409"/>
                    <a:pt x="17633" y="4552"/>
                    <a:pt x="16836" y="4087"/>
                  </a:cubicBezTo>
                  <a:lnTo>
                    <a:pt x="10359" y="349"/>
                  </a:lnTo>
                  <a:cubicBezTo>
                    <a:pt x="9960" y="116"/>
                    <a:pt x="9513" y="0"/>
                    <a:pt x="9067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45" name="Google Shape;1545;p37"/>
            <p:cNvSpPr/>
            <p:nvPr/>
          </p:nvSpPr>
          <p:spPr>
            <a:xfrm>
              <a:off x="4965825" y="3827413"/>
              <a:ext cx="394700" cy="435725"/>
            </a:xfrm>
            <a:custGeom>
              <a:avLst/>
              <a:gdLst/>
              <a:ahLst/>
              <a:cxnLst/>
              <a:rect l="l" t="t" r="r" b="b"/>
              <a:pathLst>
                <a:path w="15788" h="17429" extrusionOk="0">
                  <a:moveTo>
                    <a:pt x="7900" y="1"/>
                  </a:moveTo>
                  <a:cubicBezTo>
                    <a:pt x="7453" y="1"/>
                    <a:pt x="7007" y="117"/>
                    <a:pt x="6608" y="349"/>
                  </a:cubicBezTo>
                  <a:lnTo>
                    <a:pt x="1298" y="3409"/>
                  </a:lnTo>
                  <a:cubicBezTo>
                    <a:pt x="500" y="3873"/>
                    <a:pt x="0" y="4730"/>
                    <a:pt x="0" y="5647"/>
                  </a:cubicBezTo>
                  <a:lnTo>
                    <a:pt x="0" y="11779"/>
                  </a:lnTo>
                  <a:cubicBezTo>
                    <a:pt x="0" y="12708"/>
                    <a:pt x="500" y="13553"/>
                    <a:pt x="1298" y="14017"/>
                  </a:cubicBezTo>
                  <a:lnTo>
                    <a:pt x="6608" y="17089"/>
                  </a:lnTo>
                  <a:cubicBezTo>
                    <a:pt x="7007" y="17315"/>
                    <a:pt x="7453" y="17428"/>
                    <a:pt x="7900" y="17428"/>
                  </a:cubicBezTo>
                  <a:cubicBezTo>
                    <a:pt x="8346" y="17428"/>
                    <a:pt x="8793" y="17315"/>
                    <a:pt x="9192" y="17089"/>
                  </a:cubicBezTo>
                  <a:lnTo>
                    <a:pt x="14502" y="14017"/>
                  </a:lnTo>
                  <a:cubicBezTo>
                    <a:pt x="15300" y="13553"/>
                    <a:pt x="15788" y="12708"/>
                    <a:pt x="15788" y="11779"/>
                  </a:cubicBezTo>
                  <a:lnTo>
                    <a:pt x="15788" y="5647"/>
                  </a:lnTo>
                  <a:cubicBezTo>
                    <a:pt x="15788" y="4730"/>
                    <a:pt x="15300" y="3873"/>
                    <a:pt x="14502" y="3409"/>
                  </a:cubicBezTo>
                  <a:lnTo>
                    <a:pt x="9192" y="349"/>
                  </a:lnTo>
                  <a:cubicBezTo>
                    <a:pt x="8793" y="117"/>
                    <a:pt x="8346" y="1"/>
                    <a:pt x="79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</a:t>
              </a:r>
              <a:endParaRPr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546" name="Google Shape;1546;p37"/>
          <p:cNvGrpSpPr/>
          <p:nvPr/>
        </p:nvGrpSpPr>
        <p:grpSpPr>
          <a:xfrm>
            <a:off x="2217276" y="4482949"/>
            <a:ext cx="3871556" cy="2111783"/>
            <a:chOff x="1627883" y="2837788"/>
            <a:chExt cx="2903667" cy="1583837"/>
          </a:xfrm>
        </p:grpSpPr>
        <p:sp>
          <p:nvSpPr>
            <p:cNvPr id="1547" name="Google Shape;1547;p37"/>
            <p:cNvSpPr/>
            <p:nvPr/>
          </p:nvSpPr>
          <p:spPr>
            <a:xfrm>
              <a:off x="1627883" y="3668925"/>
              <a:ext cx="2278567" cy="752700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/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Söz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öncesi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eylemler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: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Bakış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,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seslendirme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ve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jestler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548" name="Google Shape;1548;p37"/>
            <p:cNvSpPr/>
            <p:nvPr/>
          </p:nvSpPr>
          <p:spPr>
            <a:xfrm>
              <a:off x="3966275" y="2837788"/>
              <a:ext cx="529850" cy="1215950"/>
            </a:xfrm>
            <a:custGeom>
              <a:avLst/>
              <a:gdLst/>
              <a:ahLst/>
              <a:cxnLst/>
              <a:rect l="l" t="t" r="r" b="b"/>
              <a:pathLst>
                <a:path w="21194" h="48638" extrusionOk="0">
                  <a:moveTo>
                    <a:pt x="20849" y="0"/>
                  </a:moveTo>
                  <a:cubicBezTo>
                    <a:pt x="20658" y="0"/>
                    <a:pt x="20504" y="155"/>
                    <a:pt x="20504" y="346"/>
                  </a:cubicBezTo>
                  <a:lnTo>
                    <a:pt x="20504" y="39970"/>
                  </a:lnTo>
                  <a:cubicBezTo>
                    <a:pt x="20504" y="44375"/>
                    <a:pt x="16777" y="47959"/>
                    <a:pt x="12193" y="47959"/>
                  </a:cubicBezTo>
                  <a:lnTo>
                    <a:pt x="334" y="47959"/>
                  </a:lnTo>
                  <a:cubicBezTo>
                    <a:pt x="144" y="47959"/>
                    <a:pt x="1" y="48113"/>
                    <a:pt x="1" y="48304"/>
                  </a:cubicBezTo>
                  <a:cubicBezTo>
                    <a:pt x="1" y="48494"/>
                    <a:pt x="144" y="48637"/>
                    <a:pt x="334" y="48637"/>
                  </a:cubicBezTo>
                  <a:lnTo>
                    <a:pt x="12193" y="48637"/>
                  </a:lnTo>
                  <a:cubicBezTo>
                    <a:pt x="17158" y="48637"/>
                    <a:pt x="21194" y="44756"/>
                    <a:pt x="21194" y="39970"/>
                  </a:cubicBezTo>
                  <a:lnTo>
                    <a:pt x="21194" y="346"/>
                  </a:lnTo>
                  <a:cubicBezTo>
                    <a:pt x="21194" y="155"/>
                    <a:pt x="21039" y="0"/>
                    <a:pt x="208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49" name="Google Shape;1549;p37"/>
            <p:cNvSpPr/>
            <p:nvPr/>
          </p:nvSpPr>
          <p:spPr>
            <a:xfrm>
              <a:off x="4077025" y="3145913"/>
              <a:ext cx="454525" cy="273825"/>
            </a:xfrm>
            <a:custGeom>
              <a:avLst/>
              <a:gdLst/>
              <a:ahLst/>
              <a:cxnLst/>
              <a:rect l="l" t="t" r="r" b="b"/>
              <a:pathLst>
                <a:path w="18181" h="10953" extrusionOk="0">
                  <a:moveTo>
                    <a:pt x="564" y="0"/>
                  </a:moveTo>
                  <a:cubicBezTo>
                    <a:pt x="444" y="0"/>
                    <a:pt x="324" y="42"/>
                    <a:pt x="226" y="129"/>
                  </a:cubicBezTo>
                  <a:cubicBezTo>
                    <a:pt x="12" y="320"/>
                    <a:pt x="0" y="641"/>
                    <a:pt x="179" y="856"/>
                  </a:cubicBezTo>
                  <a:cubicBezTo>
                    <a:pt x="964" y="1737"/>
                    <a:pt x="1881" y="2499"/>
                    <a:pt x="2905" y="3094"/>
                  </a:cubicBezTo>
                  <a:lnTo>
                    <a:pt x="14430" y="9738"/>
                  </a:lnTo>
                  <a:cubicBezTo>
                    <a:pt x="15383" y="10297"/>
                    <a:pt x="16419" y="10702"/>
                    <a:pt x="17502" y="10940"/>
                  </a:cubicBezTo>
                  <a:cubicBezTo>
                    <a:pt x="17538" y="10940"/>
                    <a:pt x="17574" y="10952"/>
                    <a:pt x="17621" y="10952"/>
                  </a:cubicBezTo>
                  <a:cubicBezTo>
                    <a:pt x="17848" y="10952"/>
                    <a:pt x="18062" y="10785"/>
                    <a:pt x="18121" y="10547"/>
                  </a:cubicBezTo>
                  <a:cubicBezTo>
                    <a:pt x="18181" y="10273"/>
                    <a:pt x="18002" y="10000"/>
                    <a:pt x="17728" y="9940"/>
                  </a:cubicBezTo>
                  <a:cubicBezTo>
                    <a:pt x="16752" y="9714"/>
                    <a:pt x="15812" y="9357"/>
                    <a:pt x="14942" y="8857"/>
                  </a:cubicBezTo>
                  <a:lnTo>
                    <a:pt x="3417" y="2201"/>
                  </a:lnTo>
                  <a:cubicBezTo>
                    <a:pt x="2488" y="1665"/>
                    <a:pt x="1655" y="987"/>
                    <a:pt x="953" y="177"/>
                  </a:cubicBezTo>
                  <a:cubicBezTo>
                    <a:pt x="849" y="60"/>
                    <a:pt x="707" y="0"/>
                    <a:pt x="564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0" name="Google Shape;1550;p37"/>
            <p:cNvSpPr/>
            <p:nvPr/>
          </p:nvSpPr>
          <p:spPr>
            <a:xfrm>
              <a:off x="3754050" y="3793488"/>
              <a:ext cx="453350" cy="503500"/>
            </a:xfrm>
            <a:custGeom>
              <a:avLst/>
              <a:gdLst/>
              <a:ahLst/>
              <a:cxnLst/>
              <a:rect l="l" t="t" r="r" b="b"/>
              <a:pathLst>
                <a:path w="18134" h="20140" extrusionOk="0">
                  <a:moveTo>
                    <a:pt x="9067" y="0"/>
                  </a:moveTo>
                  <a:cubicBezTo>
                    <a:pt x="8621" y="0"/>
                    <a:pt x="8174" y="116"/>
                    <a:pt x="7776" y="349"/>
                  </a:cubicBezTo>
                  <a:lnTo>
                    <a:pt x="1299" y="4087"/>
                  </a:lnTo>
                  <a:cubicBezTo>
                    <a:pt x="501" y="4552"/>
                    <a:pt x="1" y="5409"/>
                    <a:pt x="1" y="6326"/>
                  </a:cubicBezTo>
                  <a:lnTo>
                    <a:pt x="1" y="13815"/>
                  </a:lnTo>
                  <a:cubicBezTo>
                    <a:pt x="1" y="14743"/>
                    <a:pt x="501" y="15589"/>
                    <a:pt x="1299" y="16053"/>
                  </a:cubicBezTo>
                  <a:lnTo>
                    <a:pt x="7776" y="19791"/>
                  </a:lnTo>
                  <a:cubicBezTo>
                    <a:pt x="8174" y="20024"/>
                    <a:pt x="8621" y="20140"/>
                    <a:pt x="9067" y="20140"/>
                  </a:cubicBezTo>
                  <a:cubicBezTo>
                    <a:pt x="9514" y="20140"/>
                    <a:pt x="9960" y="20024"/>
                    <a:pt x="10359" y="19791"/>
                  </a:cubicBezTo>
                  <a:lnTo>
                    <a:pt x="16848" y="16053"/>
                  </a:lnTo>
                  <a:cubicBezTo>
                    <a:pt x="17646" y="15589"/>
                    <a:pt x="18134" y="14743"/>
                    <a:pt x="18134" y="13815"/>
                  </a:cubicBezTo>
                  <a:lnTo>
                    <a:pt x="18134" y="6326"/>
                  </a:lnTo>
                  <a:cubicBezTo>
                    <a:pt x="18134" y="5409"/>
                    <a:pt x="17646" y="4552"/>
                    <a:pt x="16848" y="4087"/>
                  </a:cubicBezTo>
                  <a:lnTo>
                    <a:pt x="10359" y="349"/>
                  </a:lnTo>
                  <a:cubicBezTo>
                    <a:pt x="9960" y="116"/>
                    <a:pt x="9514" y="0"/>
                    <a:pt x="9067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1" name="Google Shape;1551;p37"/>
            <p:cNvSpPr/>
            <p:nvPr/>
          </p:nvSpPr>
          <p:spPr>
            <a:xfrm>
              <a:off x="3784725" y="3827413"/>
              <a:ext cx="394700" cy="435725"/>
            </a:xfrm>
            <a:custGeom>
              <a:avLst/>
              <a:gdLst/>
              <a:ahLst/>
              <a:cxnLst/>
              <a:rect l="l" t="t" r="r" b="b"/>
              <a:pathLst>
                <a:path w="15788" h="17429" extrusionOk="0">
                  <a:moveTo>
                    <a:pt x="7900" y="1"/>
                  </a:moveTo>
                  <a:cubicBezTo>
                    <a:pt x="7453" y="1"/>
                    <a:pt x="7007" y="117"/>
                    <a:pt x="6608" y="349"/>
                  </a:cubicBezTo>
                  <a:lnTo>
                    <a:pt x="1298" y="3409"/>
                  </a:lnTo>
                  <a:cubicBezTo>
                    <a:pt x="500" y="3873"/>
                    <a:pt x="0" y="4730"/>
                    <a:pt x="0" y="5647"/>
                  </a:cubicBezTo>
                  <a:lnTo>
                    <a:pt x="0" y="11779"/>
                  </a:lnTo>
                  <a:cubicBezTo>
                    <a:pt x="0" y="12708"/>
                    <a:pt x="500" y="13553"/>
                    <a:pt x="1298" y="14017"/>
                  </a:cubicBezTo>
                  <a:lnTo>
                    <a:pt x="6608" y="17089"/>
                  </a:lnTo>
                  <a:cubicBezTo>
                    <a:pt x="7007" y="17315"/>
                    <a:pt x="7453" y="17428"/>
                    <a:pt x="7900" y="17428"/>
                  </a:cubicBezTo>
                  <a:cubicBezTo>
                    <a:pt x="8346" y="17428"/>
                    <a:pt x="8793" y="17315"/>
                    <a:pt x="9192" y="17089"/>
                  </a:cubicBezTo>
                  <a:lnTo>
                    <a:pt x="14502" y="14017"/>
                  </a:lnTo>
                  <a:cubicBezTo>
                    <a:pt x="15300" y="13553"/>
                    <a:pt x="15788" y="12708"/>
                    <a:pt x="15788" y="11779"/>
                  </a:cubicBezTo>
                  <a:lnTo>
                    <a:pt x="15788" y="5647"/>
                  </a:lnTo>
                  <a:cubicBezTo>
                    <a:pt x="15788" y="4730"/>
                    <a:pt x="15300" y="3873"/>
                    <a:pt x="14502" y="3409"/>
                  </a:cubicBezTo>
                  <a:lnTo>
                    <a:pt x="9192" y="349"/>
                  </a:lnTo>
                  <a:cubicBezTo>
                    <a:pt x="8793" y="117"/>
                    <a:pt x="8346" y="1"/>
                    <a:pt x="79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</a:t>
              </a:r>
              <a:endParaRPr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552" name="Google Shape;1552;p37"/>
          <p:cNvGrpSpPr/>
          <p:nvPr/>
        </p:nvGrpSpPr>
        <p:grpSpPr>
          <a:xfrm>
            <a:off x="1327319" y="3961531"/>
            <a:ext cx="4728180" cy="1003600"/>
            <a:chOff x="960415" y="2446725"/>
            <a:chExt cx="3546135" cy="752700"/>
          </a:xfrm>
        </p:grpSpPr>
        <p:sp>
          <p:nvSpPr>
            <p:cNvPr id="1553" name="Google Shape;1553;p37"/>
            <p:cNvSpPr/>
            <p:nvPr/>
          </p:nvSpPr>
          <p:spPr>
            <a:xfrm>
              <a:off x="960415" y="2446725"/>
              <a:ext cx="2613585" cy="752700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Söz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öncesi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dönem</a:t>
              </a:r>
              <a:endPara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4" name="Google Shape;1554;p37"/>
            <p:cNvSpPr/>
            <p:nvPr/>
          </p:nvSpPr>
          <p:spPr>
            <a:xfrm>
              <a:off x="3615650" y="2814438"/>
              <a:ext cx="890900" cy="17275"/>
            </a:xfrm>
            <a:custGeom>
              <a:avLst/>
              <a:gdLst/>
              <a:ahLst/>
              <a:cxnLst/>
              <a:rect l="l" t="t" r="r" b="b"/>
              <a:pathLst>
                <a:path w="35636" h="691" extrusionOk="0">
                  <a:moveTo>
                    <a:pt x="346" y="0"/>
                  </a:moveTo>
                  <a:cubicBezTo>
                    <a:pt x="155" y="0"/>
                    <a:pt x="0" y="155"/>
                    <a:pt x="0" y="346"/>
                  </a:cubicBezTo>
                  <a:cubicBezTo>
                    <a:pt x="0" y="536"/>
                    <a:pt x="155" y="691"/>
                    <a:pt x="346" y="691"/>
                  </a:cubicBezTo>
                  <a:lnTo>
                    <a:pt x="35291" y="691"/>
                  </a:lnTo>
                  <a:cubicBezTo>
                    <a:pt x="35481" y="691"/>
                    <a:pt x="35636" y="536"/>
                    <a:pt x="35636" y="346"/>
                  </a:cubicBezTo>
                  <a:cubicBezTo>
                    <a:pt x="35636" y="155"/>
                    <a:pt x="35481" y="0"/>
                    <a:pt x="352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5" name="Google Shape;1555;p37"/>
            <p:cNvSpPr/>
            <p:nvPr/>
          </p:nvSpPr>
          <p:spPr>
            <a:xfrm>
              <a:off x="4014800" y="2556338"/>
              <a:ext cx="44975" cy="533475"/>
            </a:xfrm>
            <a:custGeom>
              <a:avLst/>
              <a:gdLst/>
              <a:ahLst/>
              <a:cxnLst/>
              <a:rect l="l" t="t" r="r" b="b"/>
              <a:pathLst>
                <a:path w="1799" h="21339" extrusionOk="0">
                  <a:moveTo>
                    <a:pt x="1216" y="0"/>
                  </a:moveTo>
                  <a:cubicBezTo>
                    <a:pt x="1013" y="0"/>
                    <a:pt x="821" y="124"/>
                    <a:pt x="739" y="324"/>
                  </a:cubicBezTo>
                  <a:cubicBezTo>
                    <a:pt x="251" y="1586"/>
                    <a:pt x="1" y="2919"/>
                    <a:pt x="1" y="4276"/>
                  </a:cubicBezTo>
                  <a:lnTo>
                    <a:pt x="1" y="17576"/>
                  </a:lnTo>
                  <a:cubicBezTo>
                    <a:pt x="1" y="18743"/>
                    <a:pt x="179" y="19886"/>
                    <a:pt x="548" y="20993"/>
                  </a:cubicBezTo>
                  <a:cubicBezTo>
                    <a:pt x="620" y="21207"/>
                    <a:pt x="822" y="21338"/>
                    <a:pt x="1037" y="21338"/>
                  </a:cubicBezTo>
                  <a:cubicBezTo>
                    <a:pt x="1084" y="21338"/>
                    <a:pt x="1144" y="21338"/>
                    <a:pt x="1203" y="21314"/>
                  </a:cubicBezTo>
                  <a:cubicBezTo>
                    <a:pt x="1465" y="21231"/>
                    <a:pt x="1608" y="20933"/>
                    <a:pt x="1525" y="20671"/>
                  </a:cubicBezTo>
                  <a:cubicBezTo>
                    <a:pt x="1191" y="19671"/>
                    <a:pt x="1025" y="18635"/>
                    <a:pt x="1025" y="17576"/>
                  </a:cubicBezTo>
                  <a:lnTo>
                    <a:pt x="1025" y="4276"/>
                  </a:lnTo>
                  <a:cubicBezTo>
                    <a:pt x="1025" y="3050"/>
                    <a:pt x="1251" y="1848"/>
                    <a:pt x="1691" y="705"/>
                  </a:cubicBezTo>
                  <a:cubicBezTo>
                    <a:pt x="1799" y="443"/>
                    <a:pt x="1668" y="145"/>
                    <a:pt x="1406" y="38"/>
                  </a:cubicBezTo>
                  <a:cubicBezTo>
                    <a:pt x="1343" y="12"/>
                    <a:pt x="1279" y="0"/>
                    <a:pt x="1216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6" name="Google Shape;1556;p37"/>
            <p:cNvSpPr/>
            <p:nvPr/>
          </p:nvSpPr>
          <p:spPr>
            <a:xfrm>
              <a:off x="3423950" y="2571425"/>
              <a:ext cx="453050" cy="503300"/>
            </a:xfrm>
            <a:custGeom>
              <a:avLst/>
              <a:gdLst/>
              <a:ahLst/>
              <a:cxnLst/>
              <a:rect l="l" t="t" r="r" b="b"/>
              <a:pathLst>
                <a:path w="18122" h="20132" extrusionOk="0">
                  <a:moveTo>
                    <a:pt x="9063" y="1"/>
                  </a:moveTo>
                  <a:cubicBezTo>
                    <a:pt x="8618" y="1"/>
                    <a:pt x="8174" y="114"/>
                    <a:pt x="7776" y="340"/>
                  </a:cubicBezTo>
                  <a:lnTo>
                    <a:pt x="1287" y="4091"/>
                  </a:lnTo>
                  <a:cubicBezTo>
                    <a:pt x="489" y="4543"/>
                    <a:pt x="1" y="5400"/>
                    <a:pt x="1" y="6329"/>
                  </a:cubicBezTo>
                  <a:lnTo>
                    <a:pt x="1" y="13806"/>
                  </a:lnTo>
                  <a:cubicBezTo>
                    <a:pt x="1" y="14735"/>
                    <a:pt x="489" y="15580"/>
                    <a:pt x="1287" y="16045"/>
                  </a:cubicBezTo>
                  <a:lnTo>
                    <a:pt x="7776" y="19783"/>
                  </a:lnTo>
                  <a:cubicBezTo>
                    <a:pt x="8174" y="20015"/>
                    <a:pt x="8618" y="20131"/>
                    <a:pt x="9063" y="20131"/>
                  </a:cubicBezTo>
                  <a:cubicBezTo>
                    <a:pt x="9508" y="20131"/>
                    <a:pt x="9954" y="20015"/>
                    <a:pt x="10359" y="19783"/>
                  </a:cubicBezTo>
                  <a:lnTo>
                    <a:pt x="16836" y="16045"/>
                  </a:lnTo>
                  <a:cubicBezTo>
                    <a:pt x="17634" y="15580"/>
                    <a:pt x="18122" y="14735"/>
                    <a:pt x="18122" y="13806"/>
                  </a:cubicBezTo>
                  <a:lnTo>
                    <a:pt x="18122" y="6329"/>
                  </a:lnTo>
                  <a:cubicBezTo>
                    <a:pt x="18122" y="5400"/>
                    <a:pt x="17634" y="4543"/>
                    <a:pt x="16836" y="4091"/>
                  </a:cubicBezTo>
                  <a:lnTo>
                    <a:pt x="10359" y="340"/>
                  </a:lnTo>
                  <a:cubicBezTo>
                    <a:pt x="9954" y="114"/>
                    <a:pt x="9508" y="1"/>
                    <a:pt x="9063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7" name="Google Shape;1557;p37"/>
            <p:cNvSpPr/>
            <p:nvPr/>
          </p:nvSpPr>
          <p:spPr>
            <a:xfrm>
              <a:off x="3453125" y="2605213"/>
              <a:ext cx="394725" cy="435725"/>
            </a:xfrm>
            <a:custGeom>
              <a:avLst/>
              <a:gdLst/>
              <a:ahLst/>
              <a:cxnLst/>
              <a:rect l="l" t="t" r="r" b="b"/>
              <a:pathLst>
                <a:path w="15789" h="17429" extrusionOk="0">
                  <a:moveTo>
                    <a:pt x="7896" y="0"/>
                  </a:moveTo>
                  <a:cubicBezTo>
                    <a:pt x="7451" y="0"/>
                    <a:pt x="7007" y="116"/>
                    <a:pt x="6609" y="349"/>
                  </a:cubicBezTo>
                  <a:lnTo>
                    <a:pt x="1298" y="3409"/>
                  </a:lnTo>
                  <a:cubicBezTo>
                    <a:pt x="501" y="3873"/>
                    <a:pt x="1" y="4730"/>
                    <a:pt x="1" y="5647"/>
                  </a:cubicBezTo>
                  <a:lnTo>
                    <a:pt x="1" y="11779"/>
                  </a:lnTo>
                  <a:cubicBezTo>
                    <a:pt x="1" y="12707"/>
                    <a:pt x="501" y="13553"/>
                    <a:pt x="1298" y="14017"/>
                  </a:cubicBezTo>
                  <a:lnTo>
                    <a:pt x="6609" y="17089"/>
                  </a:lnTo>
                  <a:cubicBezTo>
                    <a:pt x="7007" y="17315"/>
                    <a:pt x="7451" y="17428"/>
                    <a:pt x="7896" y="17428"/>
                  </a:cubicBezTo>
                  <a:cubicBezTo>
                    <a:pt x="8341" y="17428"/>
                    <a:pt x="8787" y="17315"/>
                    <a:pt x="9192" y="17089"/>
                  </a:cubicBezTo>
                  <a:lnTo>
                    <a:pt x="14490" y="14017"/>
                  </a:lnTo>
                  <a:cubicBezTo>
                    <a:pt x="15300" y="13553"/>
                    <a:pt x="15788" y="12707"/>
                    <a:pt x="15788" y="11779"/>
                  </a:cubicBezTo>
                  <a:lnTo>
                    <a:pt x="15788" y="5647"/>
                  </a:lnTo>
                  <a:cubicBezTo>
                    <a:pt x="15788" y="4730"/>
                    <a:pt x="15300" y="3873"/>
                    <a:pt x="14490" y="3409"/>
                  </a:cubicBezTo>
                  <a:lnTo>
                    <a:pt x="9192" y="349"/>
                  </a:lnTo>
                  <a:cubicBezTo>
                    <a:pt x="8787" y="116"/>
                    <a:pt x="8341" y="0"/>
                    <a:pt x="78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C</a:t>
              </a:r>
              <a:endParaRPr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558" name="Google Shape;1558;p37"/>
          <p:cNvGrpSpPr/>
          <p:nvPr/>
        </p:nvGrpSpPr>
        <p:grpSpPr>
          <a:xfrm>
            <a:off x="2464909" y="2352016"/>
            <a:ext cx="3631092" cy="2153967"/>
            <a:chOff x="1813606" y="1239588"/>
            <a:chExt cx="2723319" cy="1615475"/>
          </a:xfrm>
        </p:grpSpPr>
        <p:sp>
          <p:nvSpPr>
            <p:cNvPr id="1559" name="Google Shape;1559;p37"/>
            <p:cNvSpPr/>
            <p:nvPr/>
          </p:nvSpPr>
          <p:spPr>
            <a:xfrm>
              <a:off x="1813606" y="1239588"/>
              <a:ext cx="2092844" cy="752700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/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İlk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sözcüklerin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çıkması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oldukça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özel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bir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andır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560" name="Google Shape;1560;p37"/>
            <p:cNvSpPr/>
            <p:nvPr/>
          </p:nvSpPr>
          <p:spPr>
            <a:xfrm>
              <a:off x="3970450" y="1607288"/>
              <a:ext cx="525675" cy="1247775"/>
            </a:xfrm>
            <a:custGeom>
              <a:avLst/>
              <a:gdLst/>
              <a:ahLst/>
              <a:cxnLst/>
              <a:rect l="l" t="t" r="r" b="b"/>
              <a:pathLst>
                <a:path w="21027" h="49911" extrusionOk="0">
                  <a:moveTo>
                    <a:pt x="346" y="0"/>
                  </a:moveTo>
                  <a:cubicBezTo>
                    <a:pt x="155" y="0"/>
                    <a:pt x="1" y="155"/>
                    <a:pt x="1" y="345"/>
                  </a:cubicBezTo>
                  <a:cubicBezTo>
                    <a:pt x="1" y="536"/>
                    <a:pt x="155" y="691"/>
                    <a:pt x="346" y="691"/>
                  </a:cubicBezTo>
                  <a:lnTo>
                    <a:pt x="12026" y="691"/>
                  </a:lnTo>
                  <a:cubicBezTo>
                    <a:pt x="16610" y="691"/>
                    <a:pt x="20337" y="4274"/>
                    <a:pt x="20337" y="8680"/>
                  </a:cubicBezTo>
                  <a:lnTo>
                    <a:pt x="20337" y="49566"/>
                  </a:lnTo>
                  <a:cubicBezTo>
                    <a:pt x="20337" y="49756"/>
                    <a:pt x="20491" y="49911"/>
                    <a:pt x="20682" y="49911"/>
                  </a:cubicBezTo>
                  <a:cubicBezTo>
                    <a:pt x="20872" y="49911"/>
                    <a:pt x="21027" y="49756"/>
                    <a:pt x="21027" y="49566"/>
                  </a:cubicBezTo>
                  <a:lnTo>
                    <a:pt x="21027" y="8680"/>
                  </a:lnTo>
                  <a:cubicBezTo>
                    <a:pt x="21027" y="3893"/>
                    <a:pt x="16991" y="0"/>
                    <a:pt x="120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1" name="Google Shape;1561;p37"/>
            <p:cNvSpPr/>
            <p:nvPr/>
          </p:nvSpPr>
          <p:spPr>
            <a:xfrm>
              <a:off x="4082075" y="2225238"/>
              <a:ext cx="454850" cy="269375"/>
            </a:xfrm>
            <a:custGeom>
              <a:avLst/>
              <a:gdLst/>
              <a:ahLst/>
              <a:cxnLst/>
              <a:rect l="l" t="t" r="r" b="b"/>
              <a:pathLst>
                <a:path w="18194" h="10775" extrusionOk="0">
                  <a:moveTo>
                    <a:pt x="17640" y="0"/>
                  </a:moveTo>
                  <a:cubicBezTo>
                    <a:pt x="17606" y="0"/>
                    <a:pt x="17572" y="4"/>
                    <a:pt x="17538" y="11"/>
                  </a:cubicBezTo>
                  <a:cubicBezTo>
                    <a:pt x="16372" y="238"/>
                    <a:pt x="15252" y="666"/>
                    <a:pt x="14228" y="1261"/>
                  </a:cubicBezTo>
                  <a:lnTo>
                    <a:pt x="2703" y="7905"/>
                  </a:lnTo>
                  <a:cubicBezTo>
                    <a:pt x="1775" y="8453"/>
                    <a:pt x="929" y="9120"/>
                    <a:pt x="191" y="9905"/>
                  </a:cubicBezTo>
                  <a:cubicBezTo>
                    <a:pt x="0" y="10120"/>
                    <a:pt x="12" y="10441"/>
                    <a:pt x="215" y="10632"/>
                  </a:cubicBezTo>
                  <a:cubicBezTo>
                    <a:pt x="322" y="10727"/>
                    <a:pt x="441" y="10775"/>
                    <a:pt x="572" y="10775"/>
                  </a:cubicBezTo>
                  <a:cubicBezTo>
                    <a:pt x="703" y="10775"/>
                    <a:pt x="846" y="10715"/>
                    <a:pt x="941" y="10608"/>
                  </a:cubicBezTo>
                  <a:cubicBezTo>
                    <a:pt x="1608" y="9894"/>
                    <a:pt x="2370" y="9286"/>
                    <a:pt x="3215" y="8798"/>
                  </a:cubicBezTo>
                  <a:lnTo>
                    <a:pt x="14740" y="2143"/>
                  </a:lnTo>
                  <a:cubicBezTo>
                    <a:pt x="15669" y="1607"/>
                    <a:pt x="16681" y="1226"/>
                    <a:pt x="17741" y="1023"/>
                  </a:cubicBezTo>
                  <a:cubicBezTo>
                    <a:pt x="18015" y="964"/>
                    <a:pt x="18193" y="690"/>
                    <a:pt x="18146" y="416"/>
                  </a:cubicBezTo>
                  <a:cubicBezTo>
                    <a:pt x="18093" y="176"/>
                    <a:pt x="17877" y="0"/>
                    <a:pt x="17640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2" name="Google Shape;1562;p37"/>
            <p:cNvSpPr/>
            <p:nvPr/>
          </p:nvSpPr>
          <p:spPr>
            <a:xfrm>
              <a:off x="3754050" y="1364238"/>
              <a:ext cx="453350" cy="503375"/>
            </a:xfrm>
            <a:custGeom>
              <a:avLst/>
              <a:gdLst/>
              <a:ahLst/>
              <a:cxnLst/>
              <a:rect l="l" t="t" r="r" b="b"/>
              <a:pathLst>
                <a:path w="18134" h="20135" extrusionOk="0">
                  <a:moveTo>
                    <a:pt x="9067" y="1"/>
                  </a:moveTo>
                  <a:cubicBezTo>
                    <a:pt x="8621" y="1"/>
                    <a:pt x="8174" y="114"/>
                    <a:pt x="7776" y="340"/>
                  </a:cubicBezTo>
                  <a:lnTo>
                    <a:pt x="1299" y="4090"/>
                  </a:lnTo>
                  <a:cubicBezTo>
                    <a:pt x="501" y="4555"/>
                    <a:pt x="1" y="5400"/>
                    <a:pt x="1" y="6329"/>
                  </a:cubicBezTo>
                  <a:lnTo>
                    <a:pt x="1" y="13806"/>
                  </a:lnTo>
                  <a:cubicBezTo>
                    <a:pt x="1" y="14735"/>
                    <a:pt x="501" y="15580"/>
                    <a:pt x="1299" y="16044"/>
                  </a:cubicBezTo>
                  <a:lnTo>
                    <a:pt x="7776" y="19795"/>
                  </a:lnTo>
                  <a:cubicBezTo>
                    <a:pt x="8174" y="20021"/>
                    <a:pt x="8621" y="20134"/>
                    <a:pt x="9067" y="20134"/>
                  </a:cubicBezTo>
                  <a:cubicBezTo>
                    <a:pt x="9514" y="20134"/>
                    <a:pt x="9960" y="20021"/>
                    <a:pt x="10359" y="19795"/>
                  </a:cubicBezTo>
                  <a:lnTo>
                    <a:pt x="16848" y="16044"/>
                  </a:lnTo>
                  <a:cubicBezTo>
                    <a:pt x="17646" y="15580"/>
                    <a:pt x="18134" y="14735"/>
                    <a:pt x="18134" y="13806"/>
                  </a:cubicBezTo>
                  <a:lnTo>
                    <a:pt x="18134" y="6329"/>
                  </a:lnTo>
                  <a:cubicBezTo>
                    <a:pt x="18134" y="5400"/>
                    <a:pt x="17646" y="4555"/>
                    <a:pt x="16848" y="4090"/>
                  </a:cubicBezTo>
                  <a:lnTo>
                    <a:pt x="10359" y="340"/>
                  </a:lnTo>
                  <a:cubicBezTo>
                    <a:pt x="9960" y="114"/>
                    <a:pt x="9514" y="1"/>
                    <a:pt x="9067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3" name="Google Shape;1563;p37"/>
            <p:cNvSpPr/>
            <p:nvPr/>
          </p:nvSpPr>
          <p:spPr>
            <a:xfrm>
              <a:off x="3783525" y="1397963"/>
              <a:ext cx="394725" cy="435925"/>
            </a:xfrm>
            <a:custGeom>
              <a:avLst/>
              <a:gdLst/>
              <a:ahLst/>
              <a:cxnLst/>
              <a:rect l="l" t="t" r="r" b="b"/>
              <a:pathLst>
                <a:path w="15789" h="17437" extrusionOk="0">
                  <a:moveTo>
                    <a:pt x="7888" y="0"/>
                  </a:moveTo>
                  <a:cubicBezTo>
                    <a:pt x="7442" y="0"/>
                    <a:pt x="6995" y="116"/>
                    <a:pt x="6597" y="348"/>
                  </a:cubicBezTo>
                  <a:lnTo>
                    <a:pt x="1286" y="3420"/>
                  </a:lnTo>
                  <a:cubicBezTo>
                    <a:pt x="489" y="3873"/>
                    <a:pt x="1" y="4730"/>
                    <a:pt x="1" y="5658"/>
                  </a:cubicBezTo>
                  <a:lnTo>
                    <a:pt x="1" y="11778"/>
                  </a:lnTo>
                  <a:cubicBezTo>
                    <a:pt x="1" y="12707"/>
                    <a:pt x="489" y="13564"/>
                    <a:pt x="1286" y="14017"/>
                  </a:cubicBezTo>
                  <a:lnTo>
                    <a:pt x="6597" y="17088"/>
                  </a:lnTo>
                  <a:cubicBezTo>
                    <a:pt x="6995" y="17321"/>
                    <a:pt x="7442" y="17437"/>
                    <a:pt x="7888" y="17437"/>
                  </a:cubicBezTo>
                  <a:cubicBezTo>
                    <a:pt x="8335" y="17437"/>
                    <a:pt x="8781" y="17321"/>
                    <a:pt x="9180" y="17088"/>
                  </a:cubicBezTo>
                  <a:lnTo>
                    <a:pt x="14490" y="14017"/>
                  </a:lnTo>
                  <a:cubicBezTo>
                    <a:pt x="15288" y="13564"/>
                    <a:pt x="15788" y="12707"/>
                    <a:pt x="15788" y="11778"/>
                  </a:cubicBezTo>
                  <a:lnTo>
                    <a:pt x="15788" y="5658"/>
                  </a:lnTo>
                  <a:cubicBezTo>
                    <a:pt x="15788" y="4730"/>
                    <a:pt x="15288" y="3873"/>
                    <a:pt x="14490" y="3420"/>
                  </a:cubicBezTo>
                  <a:lnTo>
                    <a:pt x="9180" y="348"/>
                  </a:lnTo>
                  <a:cubicBezTo>
                    <a:pt x="8781" y="116"/>
                    <a:pt x="8335" y="0"/>
                    <a:pt x="7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</a:t>
              </a:r>
              <a:endParaRPr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564" name="Google Shape;1564;p37"/>
          <p:cNvGrpSpPr/>
          <p:nvPr/>
        </p:nvGrpSpPr>
        <p:grpSpPr>
          <a:xfrm>
            <a:off x="6200733" y="2352016"/>
            <a:ext cx="3908492" cy="2153967"/>
            <a:chOff x="4615475" y="1239588"/>
            <a:chExt cx="2931369" cy="1615475"/>
          </a:xfrm>
        </p:grpSpPr>
        <p:sp>
          <p:nvSpPr>
            <p:cNvPr id="1565" name="Google Shape;1565;p37"/>
            <p:cNvSpPr/>
            <p:nvPr/>
          </p:nvSpPr>
          <p:spPr>
            <a:xfrm>
              <a:off x="4652975" y="1607288"/>
              <a:ext cx="526275" cy="1247775"/>
            </a:xfrm>
            <a:custGeom>
              <a:avLst/>
              <a:gdLst/>
              <a:ahLst/>
              <a:cxnLst/>
              <a:rect l="l" t="t" r="r" b="b"/>
              <a:pathLst>
                <a:path w="21051" h="49911" extrusionOk="0">
                  <a:moveTo>
                    <a:pt x="8990" y="0"/>
                  </a:moveTo>
                  <a:cubicBezTo>
                    <a:pt x="4037" y="0"/>
                    <a:pt x="1" y="3893"/>
                    <a:pt x="1" y="8680"/>
                  </a:cubicBezTo>
                  <a:lnTo>
                    <a:pt x="1" y="49566"/>
                  </a:lnTo>
                  <a:cubicBezTo>
                    <a:pt x="1" y="49756"/>
                    <a:pt x="155" y="49911"/>
                    <a:pt x="346" y="49911"/>
                  </a:cubicBezTo>
                  <a:cubicBezTo>
                    <a:pt x="525" y="49911"/>
                    <a:pt x="679" y="49756"/>
                    <a:pt x="679" y="49566"/>
                  </a:cubicBezTo>
                  <a:lnTo>
                    <a:pt x="679" y="8680"/>
                  </a:lnTo>
                  <a:cubicBezTo>
                    <a:pt x="679" y="4274"/>
                    <a:pt x="4406" y="691"/>
                    <a:pt x="8990" y="691"/>
                  </a:cubicBezTo>
                  <a:lnTo>
                    <a:pt x="20706" y="691"/>
                  </a:lnTo>
                  <a:cubicBezTo>
                    <a:pt x="20896" y="691"/>
                    <a:pt x="21051" y="536"/>
                    <a:pt x="21051" y="345"/>
                  </a:cubicBezTo>
                  <a:cubicBezTo>
                    <a:pt x="21051" y="155"/>
                    <a:pt x="20896" y="0"/>
                    <a:pt x="207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6" name="Google Shape;1566;p37"/>
            <p:cNvSpPr/>
            <p:nvPr/>
          </p:nvSpPr>
          <p:spPr>
            <a:xfrm>
              <a:off x="4615475" y="2226713"/>
              <a:ext cx="453350" cy="273850"/>
            </a:xfrm>
            <a:custGeom>
              <a:avLst/>
              <a:gdLst/>
              <a:ahLst/>
              <a:cxnLst/>
              <a:rect l="l" t="t" r="r" b="b"/>
              <a:pathLst>
                <a:path w="18134" h="10954" extrusionOk="0">
                  <a:moveTo>
                    <a:pt x="561" y="0"/>
                  </a:moveTo>
                  <a:cubicBezTo>
                    <a:pt x="326" y="0"/>
                    <a:pt x="112" y="167"/>
                    <a:pt x="60" y="405"/>
                  </a:cubicBezTo>
                  <a:cubicBezTo>
                    <a:pt x="0" y="679"/>
                    <a:pt x="167" y="952"/>
                    <a:pt x="441" y="1012"/>
                  </a:cubicBezTo>
                  <a:cubicBezTo>
                    <a:pt x="1405" y="1238"/>
                    <a:pt x="2322" y="1595"/>
                    <a:pt x="3179" y="2084"/>
                  </a:cubicBezTo>
                  <a:lnTo>
                    <a:pt x="14693" y="8739"/>
                  </a:lnTo>
                  <a:cubicBezTo>
                    <a:pt x="15633" y="9275"/>
                    <a:pt x="16467" y="9965"/>
                    <a:pt x="17169" y="10775"/>
                  </a:cubicBezTo>
                  <a:cubicBezTo>
                    <a:pt x="17276" y="10894"/>
                    <a:pt x="17419" y="10954"/>
                    <a:pt x="17562" y="10954"/>
                  </a:cubicBezTo>
                  <a:cubicBezTo>
                    <a:pt x="17681" y="10954"/>
                    <a:pt x="17800" y="10906"/>
                    <a:pt x="17896" y="10823"/>
                  </a:cubicBezTo>
                  <a:cubicBezTo>
                    <a:pt x="18110" y="10632"/>
                    <a:pt x="18134" y="10311"/>
                    <a:pt x="17943" y="10096"/>
                  </a:cubicBezTo>
                  <a:cubicBezTo>
                    <a:pt x="17157" y="9203"/>
                    <a:pt x="16241" y="8441"/>
                    <a:pt x="15217" y="7846"/>
                  </a:cubicBezTo>
                  <a:lnTo>
                    <a:pt x="3691" y="1191"/>
                  </a:lnTo>
                  <a:cubicBezTo>
                    <a:pt x="2751" y="655"/>
                    <a:pt x="1727" y="250"/>
                    <a:pt x="667" y="12"/>
                  </a:cubicBezTo>
                  <a:cubicBezTo>
                    <a:pt x="632" y="4"/>
                    <a:pt x="596" y="0"/>
                    <a:pt x="561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7" name="Google Shape;1567;p37"/>
            <p:cNvSpPr/>
            <p:nvPr/>
          </p:nvSpPr>
          <p:spPr>
            <a:xfrm>
              <a:off x="5237599" y="1239588"/>
              <a:ext cx="2309245" cy="752700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/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Sözcükler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olmadanda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sosyal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partnerimizle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iletişim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dirty="0" err="1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kurabiliriz</a:t>
              </a:r>
              <a:r>
                <a:rPr lang="en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568" name="Google Shape;1568;p37"/>
            <p:cNvSpPr/>
            <p:nvPr/>
          </p:nvSpPr>
          <p:spPr>
            <a:xfrm>
              <a:off x="4936650" y="1362463"/>
              <a:ext cx="453350" cy="503275"/>
            </a:xfrm>
            <a:custGeom>
              <a:avLst/>
              <a:gdLst/>
              <a:ahLst/>
              <a:cxnLst/>
              <a:rect l="l" t="t" r="r" b="b"/>
              <a:pathLst>
                <a:path w="18134" h="20131" extrusionOk="0">
                  <a:moveTo>
                    <a:pt x="9067" y="0"/>
                  </a:moveTo>
                  <a:cubicBezTo>
                    <a:pt x="8620" y="0"/>
                    <a:pt x="8174" y="113"/>
                    <a:pt x="7775" y="340"/>
                  </a:cubicBezTo>
                  <a:lnTo>
                    <a:pt x="1286" y="4090"/>
                  </a:lnTo>
                  <a:cubicBezTo>
                    <a:pt x="488" y="4542"/>
                    <a:pt x="0" y="5400"/>
                    <a:pt x="0" y="6328"/>
                  </a:cubicBezTo>
                  <a:lnTo>
                    <a:pt x="0" y="13806"/>
                  </a:lnTo>
                  <a:cubicBezTo>
                    <a:pt x="0" y="14734"/>
                    <a:pt x="488" y="15580"/>
                    <a:pt x="1286" y="16044"/>
                  </a:cubicBezTo>
                  <a:lnTo>
                    <a:pt x="7775" y="19782"/>
                  </a:lnTo>
                  <a:cubicBezTo>
                    <a:pt x="8174" y="20015"/>
                    <a:pt x="8620" y="20131"/>
                    <a:pt x="9067" y="20131"/>
                  </a:cubicBezTo>
                  <a:cubicBezTo>
                    <a:pt x="9513" y="20131"/>
                    <a:pt x="9960" y="20015"/>
                    <a:pt x="10359" y="19782"/>
                  </a:cubicBezTo>
                  <a:lnTo>
                    <a:pt x="16836" y="16044"/>
                  </a:lnTo>
                  <a:cubicBezTo>
                    <a:pt x="17633" y="15580"/>
                    <a:pt x="18134" y="14734"/>
                    <a:pt x="18134" y="13806"/>
                  </a:cubicBezTo>
                  <a:lnTo>
                    <a:pt x="18134" y="6328"/>
                  </a:lnTo>
                  <a:cubicBezTo>
                    <a:pt x="18134" y="5400"/>
                    <a:pt x="17633" y="4542"/>
                    <a:pt x="16836" y="4090"/>
                  </a:cubicBezTo>
                  <a:lnTo>
                    <a:pt x="10359" y="340"/>
                  </a:lnTo>
                  <a:cubicBezTo>
                    <a:pt x="9960" y="113"/>
                    <a:pt x="9513" y="0"/>
                    <a:pt x="9067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9" name="Google Shape;1569;p37"/>
            <p:cNvSpPr/>
            <p:nvPr/>
          </p:nvSpPr>
          <p:spPr>
            <a:xfrm>
              <a:off x="4965825" y="1396163"/>
              <a:ext cx="394700" cy="435725"/>
            </a:xfrm>
            <a:custGeom>
              <a:avLst/>
              <a:gdLst/>
              <a:ahLst/>
              <a:cxnLst/>
              <a:rect l="l" t="t" r="r" b="b"/>
              <a:pathLst>
                <a:path w="15788" h="17429" extrusionOk="0">
                  <a:moveTo>
                    <a:pt x="7900" y="1"/>
                  </a:moveTo>
                  <a:cubicBezTo>
                    <a:pt x="7453" y="1"/>
                    <a:pt x="7007" y="117"/>
                    <a:pt x="6608" y="349"/>
                  </a:cubicBezTo>
                  <a:lnTo>
                    <a:pt x="1298" y="3409"/>
                  </a:lnTo>
                  <a:cubicBezTo>
                    <a:pt x="500" y="3873"/>
                    <a:pt x="0" y="4730"/>
                    <a:pt x="0" y="5647"/>
                  </a:cubicBezTo>
                  <a:lnTo>
                    <a:pt x="0" y="11779"/>
                  </a:lnTo>
                  <a:cubicBezTo>
                    <a:pt x="0" y="12708"/>
                    <a:pt x="500" y="13553"/>
                    <a:pt x="1298" y="14017"/>
                  </a:cubicBezTo>
                  <a:lnTo>
                    <a:pt x="6608" y="17089"/>
                  </a:lnTo>
                  <a:cubicBezTo>
                    <a:pt x="7007" y="17315"/>
                    <a:pt x="7453" y="17428"/>
                    <a:pt x="7900" y="17428"/>
                  </a:cubicBezTo>
                  <a:cubicBezTo>
                    <a:pt x="8346" y="17428"/>
                    <a:pt x="8793" y="17315"/>
                    <a:pt x="9192" y="17089"/>
                  </a:cubicBezTo>
                  <a:lnTo>
                    <a:pt x="14502" y="14017"/>
                  </a:lnTo>
                  <a:cubicBezTo>
                    <a:pt x="15300" y="13553"/>
                    <a:pt x="15788" y="12708"/>
                    <a:pt x="15788" y="11779"/>
                  </a:cubicBezTo>
                  <a:lnTo>
                    <a:pt x="15788" y="5647"/>
                  </a:lnTo>
                  <a:cubicBezTo>
                    <a:pt x="15788" y="4730"/>
                    <a:pt x="15300" y="3873"/>
                    <a:pt x="14502" y="3409"/>
                  </a:cubicBezTo>
                  <a:lnTo>
                    <a:pt x="9192" y="349"/>
                  </a:lnTo>
                  <a:cubicBezTo>
                    <a:pt x="8793" y="117"/>
                    <a:pt x="8346" y="1"/>
                    <a:pt x="79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</a:t>
              </a:r>
              <a:endParaRPr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570" name="Google Shape;1570;p37"/>
          <p:cNvGrpSpPr/>
          <p:nvPr/>
        </p:nvGrpSpPr>
        <p:grpSpPr>
          <a:xfrm>
            <a:off x="6236467" y="3961531"/>
            <a:ext cx="5099981" cy="1068699"/>
            <a:chOff x="4642275" y="2446724"/>
            <a:chExt cx="3104501" cy="801524"/>
          </a:xfrm>
        </p:grpSpPr>
        <p:sp>
          <p:nvSpPr>
            <p:cNvPr id="1571" name="Google Shape;1571;p37"/>
            <p:cNvSpPr/>
            <p:nvPr/>
          </p:nvSpPr>
          <p:spPr>
            <a:xfrm>
              <a:off x="5560250" y="2446724"/>
              <a:ext cx="2186526" cy="801524"/>
            </a:xfrm>
            <a:prstGeom prst="roundRect">
              <a:avLst>
                <a:gd name="adj" fmla="val 2097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365733" tIns="121900" rIns="365733" bIns="121900" anchor="ctr" anchorCtr="0">
              <a:noAutofit/>
            </a:bodyPr>
            <a:lstStyle/>
            <a:p>
              <a:pPr algn="ctr"/>
              <a:r>
                <a:rPr lang="tr-TR" dirty="0">
                  <a:solidFill>
                    <a:srgbClr val="43434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Doğumdan başlayıp sözcükleri anlamlı biçimde kullanmaya başladığımız döneme kadar olan süreç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572" name="Google Shape;1572;p37"/>
            <p:cNvSpPr/>
            <p:nvPr/>
          </p:nvSpPr>
          <p:spPr>
            <a:xfrm>
              <a:off x="4642275" y="2814438"/>
              <a:ext cx="890900" cy="17275"/>
            </a:xfrm>
            <a:custGeom>
              <a:avLst/>
              <a:gdLst/>
              <a:ahLst/>
              <a:cxnLst/>
              <a:rect l="l" t="t" r="r" b="b"/>
              <a:pathLst>
                <a:path w="35636" h="691" extrusionOk="0">
                  <a:moveTo>
                    <a:pt x="345" y="0"/>
                  </a:moveTo>
                  <a:cubicBezTo>
                    <a:pt x="155" y="0"/>
                    <a:pt x="0" y="155"/>
                    <a:pt x="0" y="346"/>
                  </a:cubicBezTo>
                  <a:cubicBezTo>
                    <a:pt x="0" y="536"/>
                    <a:pt x="155" y="691"/>
                    <a:pt x="345" y="691"/>
                  </a:cubicBezTo>
                  <a:lnTo>
                    <a:pt x="35302" y="691"/>
                  </a:lnTo>
                  <a:cubicBezTo>
                    <a:pt x="35481" y="691"/>
                    <a:pt x="35635" y="536"/>
                    <a:pt x="35635" y="346"/>
                  </a:cubicBezTo>
                  <a:cubicBezTo>
                    <a:pt x="35635" y="155"/>
                    <a:pt x="35481" y="0"/>
                    <a:pt x="353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3" name="Google Shape;1573;p37"/>
            <p:cNvSpPr/>
            <p:nvPr/>
          </p:nvSpPr>
          <p:spPr>
            <a:xfrm>
              <a:off x="5088450" y="2564713"/>
              <a:ext cx="42300" cy="516725"/>
            </a:xfrm>
            <a:custGeom>
              <a:avLst/>
              <a:gdLst/>
              <a:ahLst/>
              <a:cxnLst/>
              <a:rect l="l" t="t" r="r" b="b"/>
              <a:pathLst>
                <a:path w="1692" h="20669" extrusionOk="0">
                  <a:moveTo>
                    <a:pt x="777" y="0"/>
                  </a:moveTo>
                  <a:cubicBezTo>
                    <a:pt x="728" y="0"/>
                    <a:pt x="680" y="8"/>
                    <a:pt x="632" y="23"/>
                  </a:cubicBezTo>
                  <a:cubicBezTo>
                    <a:pt x="358" y="94"/>
                    <a:pt x="203" y="380"/>
                    <a:pt x="274" y="654"/>
                  </a:cubicBezTo>
                  <a:cubicBezTo>
                    <a:pt x="536" y="1535"/>
                    <a:pt x="667" y="2452"/>
                    <a:pt x="667" y="3380"/>
                  </a:cubicBezTo>
                  <a:lnTo>
                    <a:pt x="667" y="16680"/>
                  </a:lnTo>
                  <a:cubicBezTo>
                    <a:pt x="667" y="17811"/>
                    <a:pt x="477" y="18918"/>
                    <a:pt x="96" y="19978"/>
                  </a:cubicBezTo>
                  <a:cubicBezTo>
                    <a:pt x="1" y="20252"/>
                    <a:pt x="131" y="20537"/>
                    <a:pt x="405" y="20633"/>
                  </a:cubicBezTo>
                  <a:cubicBezTo>
                    <a:pt x="453" y="20656"/>
                    <a:pt x="512" y="20668"/>
                    <a:pt x="572" y="20668"/>
                  </a:cubicBezTo>
                  <a:cubicBezTo>
                    <a:pt x="786" y="20668"/>
                    <a:pt x="977" y="20537"/>
                    <a:pt x="1060" y="20323"/>
                  </a:cubicBezTo>
                  <a:cubicBezTo>
                    <a:pt x="1477" y="19156"/>
                    <a:pt x="1691" y="17930"/>
                    <a:pt x="1691" y="16680"/>
                  </a:cubicBezTo>
                  <a:lnTo>
                    <a:pt x="1691" y="3380"/>
                  </a:lnTo>
                  <a:cubicBezTo>
                    <a:pt x="1691" y="2357"/>
                    <a:pt x="1548" y="1344"/>
                    <a:pt x="1263" y="368"/>
                  </a:cubicBezTo>
                  <a:cubicBezTo>
                    <a:pt x="1195" y="145"/>
                    <a:pt x="991" y="0"/>
                    <a:pt x="77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4" name="Google Shape;1574;p37"/>
            <p:cNvSpPr/>
            <p:nvPr/>
          </p:nvSpPr>
          <p:spPr>
            <a:xfrm>
              <a:off x="5266750" y="2571425"/>
              <a:ext cx="453350" cy="503300"/>
            </a:xfrm>
            <a:custGeom>
              <a:avLst/>
              <a:gdLst/>
              <a:ahLst/>
              <a:cxnLst/>
              <a:rect l="l" t="t" r="r" b="b"/>
              <a:pathLst>
                <a:path w="18134" h="20132" extrusionOk="0">
                  <a:moveTo>
                    <a:pt x="9071" y="1"/>
                  </a:moveTo>
                  <a:cubicBezTo>
                    <a:pt x="8626" y="1"/>
                    <a:pt x="8180" y="114"/>
                    <a:pt x="7775" y="340"/>
                  </a:cubicBezTo>
                  <a:lnTo>
                    <a:pt x="1298" y="4091"/>
                  </a:lnTo>
                  <a:cubicBezTo>
                    <a:pt x="500" y="4543"/>
                    <a:pt x="0" y="5400"/>
                    <a:pt x="0" y="6329"/>
                  </a:cubicBezTo>
                  <a:lnTo>
                    <a:pt x="0" y="13806"/>
                  </a:lnTo>
                  <a:cubicBezTo>
                    <a:pt x="0" y="14735"/>
                    <a:pt x="500" y="15580"/>
                    <a:pt x="1298" y="16045"/>
                  </a:cubicBezTo>
                  <a:lnTo>
                    <a:pt x="7775" y="19783"/>
                  </a:lnTo>
                  <a:cubicBezTo>
                    <a:pt x="8180" y="20015"/>
                    <a:pt x="8626" y="20131"/>
                    <a:pt x="9071" y="20131"/>
                  </a:cubicBezTo>
                  <a:cubicBezTo>
                    <a:pt x="9516" y="20131"/>
                    <a:pt x="9960" y="20015"/>
                    <a:pt x="10359" y="19783"/>
                  </a:cubicBezTo>
                  <a:lnTo>
                    <a:pt x="16848" y="16045"/>
                  </a:lnTo>
                  <a:cubicBezTo>
                    <a:pt x="17645" y="15580"/>
                    <a:pt x="18134" y="14735"/>
                    <a:pt x="18134" y="13806"/>
                  </a:cubicBezTo>
                  <a:lnTo>
                    <a:pt x="18134" y="6329"/>
                  </a:lnTo>
                  <a:cubicBezTo>
                    <a:pt x="18134" y="5400"/>
                    <a:pt x="17645" y="4543"/>
                    <a:pt x="16848" y="4091"/>
                  </a:cubicBezTo>
                  <a:lnTo>
                    <a:pt x="10359" y="340"/>
                  </a:lnTo>
                  <a:cubicBezTo>
                    <a:pt x="9960" y="114"/>
                    <a:pt x="9516" y="1"/>
                    <a:pt x="9071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5" name="Google Shape;1575;p37"/>
            <p:cNvSpPr/>
            <p:nvPr/>
          </p:nvSpPr>
          <p:spPr>
            <a:xfrm>
              <a:off x="5296225" y="2605213"/>
              <a:ext cx="394700" cy="435725"/>
            </a:xfrm>
            <a:custGeom>
              <a:avLst/>
              <a:gdLst/>
              <a:ahLst/>
              <a:cxnLst/>
              <a:rect l="l" t="t" r="r" b="b"/>
              <a:pathLst>
                <a:path w="15788" h="17429" extrusionOk="0">
                  <a:moveTo>
                    <a:pt x="7892" y="0"/>
                  </a:moveTo>
                  <a:cubicBezTo>
                    <a:pt x="7447" y="0"/>
                    <a:pt x="7001" y="116"/>
                    <a:pt x="6596" y="349"/>
                  </a:cubicBezTo>
                  <a:lnTo>
                    <a:pt x="1286" y="3409"/>
                  </a:lnTo>
                  <a:cubicBezTo>
                    <a:pt x="488" y="3873"/>
                    <a:pt x="0" y="4730"/>
                    <a:pt x="0" y="5647"/>
                  </a:cubicBezTo>
                  <a:lnTo>
                    <a:pt x="0" y="11779"/>
                  </a:lnTo>
                  <a:cubicBezTo>
                    <a:pt x="0" y="12707"/>
                    <a:pt x="488" y="13553"/>
                    <a:pt x="1286" y="14017"/>
                  </a:cubicBezTo>
                  <a:lnTo>
                    <a:pt x="6596" y="17089"/>
                  </a:lnTo>
                  <a:cubicBezTo>
                    <a:pt x="7001" y="17315"/>
                    <a:pt x="7447" y="17428"/>
                    <a:pt x="7892" y="17428"/>
                  </a:cubicBezTo>
                  <a:cubicBezTo>
                    <a:pt x="8337" y="17428"/>
                    <a:pt x="8781" y="17315"/>
                    <a:pt x="9180" y="17089"/>
                  </a:cubicBezTo>
                  <a:lnTo>
                    <a:pt x="14490" y="14017"/>
                  </a:lnTo>
                  <a:cubicBezTo>
                    <a:pt x="15288" y="13553"/>
                    <a:pt x="15788" y="12707"/>
                    <a:pt x="15788" y="11779"/>
                  </a:cubicBezTo>
                  <a:lnTo>
                    <a:pt x="15788" y="5647"/>
                  </a:lnTo>
                  <a:cubicBezTo>
                    <a:pt x="15788" y="4730"/>
                    <a:pt x="15288" y="3873"/>
                    <a:pt x="14490" y="3409"/>
                  </a:cubicBezTo>
                  <a:lnTo>
                    <a:pt x="9180" y="349"/>
                  </a:lnTo>
                  <a:cubicBezTo>
                    <a:pt x="8781" y="116"/>
                    <a:pt x="8337" y="0"/>
                    <a:pt x="78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</a:t>
              </a:r>
              <a:endParaRPr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576" name="Google Shape;1576;p37"/>
          <p:cNvSpPr/>
          <p:nvPr/>
        </p:nvSpPr>
        <p:spPr>
          <a:xfrm>
            <a:off x="5490733" y="3760949"/>
            <a:ext cx="1306133" cy="1404767"/>
          </a:xfrm>
          <a:custGeom>
            <a:avLst/>
            <a:gdLst/>
            <a:ahLst/>
            <a:cxnLst/>
            <a:rect l="l" t="t" r="r" b="b"/>
            <a:pathLst>
              <a:path w="39184" h="42143" extrusionOk="0">
                <a:moveTo>
                  <a:pt x="19586" y="0"/>
                </a:moveTo>
                <a:cubicBezTo>
                  <a:pt x="17851" y="0"/>
                  <a:pt x="16115" y="449"/>
                  <a:pt x="14562" y="1348"/>
                </a:cubicBezTo>
                <a:lnTo>
                  <a:pt x="5025" y="6861"/>
                </a:lnTo>
                <a:cubicBezTo>
                  <a:pt x="1917" y="8659"/>
                  <a:pt x="0" y="11969"/>
                  <a:pt x="0" y="15564"/>
                </a:cubicBezTo>
                <a:lnTo>
                  <a:pt x="0" y="26578"/>
                </a:lnTo>
                <a:cubicBezTo>
                  <a:pt x="0" y="30173"/>
                  <a:pt x="1917" y="33483"/>
                  <a:pt x="5025" y="35281"/>
                </a:cubicBezTo>
                <a:lnTo>
                  <a:pt x="14562" y="40794"/>
                </a:lnTo>
                <a:cubicBezTo>
                  <a:pt x="16115" y="41693"/>
                  <a:pt x="17851" y="42142"/>
                  <a:pt x="19586" y="42142"/>
                </a:cubicBezTo>
                <a:cubicBezTo>
                  <a:pt x="21321" y="42142"/>
                  <a:pt x="23057" y="41693"/>
                  <a:pt x="24610" y="40794"/>
                </a:cubicBezTo>
                <a:lnTo>
                  <a:pt x="34159" y="35281"/>
                </a:lnTo>
                <a:cubicBezTo>
                  <a:pt x="37267" y="33483"/>
                  <a:pt x="39184" y="30173"/>
                  <a:pt x="39184" y="26578"/>
                </a:cubicBezTo>
                <a:lnTo>
                  <a:pt x="39184" y="15564"/>
                </a:lnTo>
                <a:cubicBezTo>
                  <a:pt x="39184" y="11969"/>
                  <a:pt x="37267" y="8659"/>
                  <a:pt x="34159" y="6861"/>
                </a:cubicBezTo>
                <a:lnTo>
                  <a:pt x="24610" y="1348"/>
                </a:lnTo>
                <a:cubicBezTo>
                  <a:pt x="23057" y="449"/>
                  <a:pt x="21321" y="0"/>
                  <a:pt x="19586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577" name="Google Shape;1577;p37"/>
          <p:cNvGrpSpPr/>
          <p:nvPr/>
        </p:nvGrpSpPr>
        <p:grpSpPr>
          <a:xfrm>
            <a:off x="5906067" y="4168454"/>
            <a:ext cx="475004" cy="590199"/>
            <a:chOff x="-2310650" y="3525775"/>
            <a:chExt cx="292250" cy="363125"/>
          </a:xfrm>
        </p:grpSpPr>
        <p:sp>
          <p:nvSpPr>
            <p:cNvPr id="1578" name="Google Shape;1578;p37"/>
            <p:cNvSpPr/>
            <p:nvPr/>
          </p:nvSpPr>
          <p:spPr>
            <a:xfrm>
              <a:off x="-2053075" y="3648650"/>
              <a:ext cx="34675" cy="233950"/>
            </a:xfrm>
            <a:custGeom>
              <a:avLst/>
              <a:gdLst/>
              <a:ahLst/>
              <a:cxnLst/>
              <a:rect l="l" t="t" r="r" b="b"/>
              <a:pathLst>
                <a:path w="1387" h="9358" extrusionOk="0">
                  <a:moveTo>
                    <a:pt x="0" y="1"/>
                  </a:moveTo>
                  <a:lnTo>
                    <a:pt x="0" y="8286"/>
                  </a:lnTo>
                  <a:cubicBezTo>
                    <a:pt x="0" y="8664"/>
                    <a:pt x="158" y="9011"/>
                    <a:pt x="441" y="9263"/>
                  </a:cubicBezTo>
                  <a:cubicBezTo>
                    <a:pt x="504" y="9326"/>
                    <a:pt x="591" y="9358"/>
                    <a:pt x="677" y="9358"/>
                  </a:cubicBezTo>
                  <a:cubicBezTo>
                    <a:pt x="764" y="9358"/>
                    <a:pt x="851" y="9326"/>
                    <a:pt x="914" y="9263"/>
                  </a:cubicBezTo>
                  <a:cubicBezTo>
                    <a:pt x="1197" y="9011"/>
                    <a:pt x="1355" y="8664"/>
                    <a:pt x="1355" y="8286"/>
                  </a:cubicBezTo>
                  <a:lnTo>
                    <a:pt x="1355" y="347"/>
                  </a:lnTo>
                  <a:lnTo>
                    <a:pt x="1386" y="347"/>
                  </a:lnTo>
                  <a:cubicBezTo>
                    <a:pt x="1386" y="158"/>
                    <a:pt x="1229" y="1"/>
                    <a:pt x="10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9" name="Google Shape;1579;p37"/>
            <p:cNvSpPr/>
            <p:nvPr/>
          </p:nvSpPr>
          <p:spPr>
            <a:xfrm>
              <a:off x="-2259450" y="3751825"/>
              <a:ext cx="51225" cy="51225"/>
            </a:xfrm>
            <a:custGeom>
              <a:avLst/>
              <a:gdLst/>
              <a:ahLst/>
              <a:cxnLst/>
              <a:rect l="l" t="t" r="r" b="b"/>
              <a:pathLst>
                <a:path w="2049" h="2049" extrusionOk="0">
                  <a:moveTo>
                    <a:pt x="1" y="1"/>
                  </a:moveTo>
                  <a:lnTo>
                    <a:pt x="1" y="2049"/>
                  </a:lnTo>
                  <a:lnTo>
                    <a:pt x="2049" y="2049"/>
                  </a:lnTo>
                  <a:lnTo>
                    <a:pt x="20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80" name="Google Shape;1580;p37"/>
            <p:cNvSpPr/>
            <p:nvPr/>
          </p:nvSpPr>
          <p:spPr>
            <a:xfrm>
              <a:off x="-2259450" y="3649450"/>
              <a:ext cx="137075" cy="51200"/>
            </a:xfrm>
            <a:custGeom>
              <a:avLst/>
              <a:gdLst/>
              <a:ahLst/>
              <a:cxnLst/>
              <a:rect l="l" t="t" r="r" b="b"/>
              <a:pathLst>
                <a:path w="5483" h="2048" extrusionOk="0">
                  <a:moveTo>
                    <a:pt x="1" y="0"/>
                  </a:moveTo>
                  <a:lnTo>
                    <a:pt x="1" y="2048"/>
                  </a:lnTo>
                  <a:lnTo>
                    <a:pt x="5483" y="2048"/>
                  </a:lnTo>
                  <a:lnTo>
                    <a:pt x="54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81" name="Google Shape;1581;p37"/>
            <p:cNvSpPr/>
            <p:nvPr/>
          </p:nvSpPr>
          <p:spPr>
            <a:xfrm>
              <a:off x="-2310650" y="3525775"/>
              <a:ext cx="252075" cy="363125"/>
            </a:xfrm>
            <a:custGeom>
              <a:avLst/>
              <a:gdLst/>
              <a:ahLst/>
              <a:cxnLst/>
              <a:rect l="l" t="t" r="r" b="b"/>
              <a:pathLst>
                <a:path w="10083" h="14525" extrusionOk="0">
                  <a:moveTo>
                    <a:pt x="7814" y="4222"/>
                  </a:moveTo>
                  <a:cubicBezTo>
                    <a:pt x="8035" y="4222"/>
                    <a:pt x="8192" y="4380"/>
                    <a:pt x="8192" y="4569"/>
                  </a:cubicBezTo>
                  <a:lnTo>
                    <a:pt x="8192" y="7310"/>
                  </a:lnTo>
                  <a:cubicBezTo>
                    <a:pt x="8192" y="7530"/>
                    <a:pt x="8035" y="7657"/>
                    <a:pt x="7814" y="7657"/>
                  </a:cubicBezTo>
                  <a:lnTo>
                    <a:pt x="1671" y="7657"/>
                  </a:lnTo>
                  <a:cubicBezTo>
                    <a:pt x="1482" y="7657"/>
                    <a:pt x="1324" y="7530"/>
                    <a:pt x="1324" y="7310"/>
                  </a:cubicBezTo>
                  <a:lnTo>
                    <a:pt x="1324" y="4569"/>
                  </a:lnTo>
                  <a:cubicBezTo>
                    <a:pt x="1324" y="4380"/>
                    <a:pt x="1482" y="4222"/>
                    <a:pt x="1671" y="4222"/>
                  </a:cubicBezTo>
                  <a:close/>
                  <a:moveTo>
                    <a:pt x="7904" y="8380"/>
                  </a:moveTo>
                  <a:cubicBezTo>
                    <a:pt x="8287" y="8380"/>
                    <a:pt x="8278" y="9043"/>
                    <a:pt x="7877" y="9043"/>
                  </a:cubicBezTo>
                  <a:lnTo>
                    <a:pt x="5829" y="9043"/>
                  </a:lnTo>
                  <a:cubicBezTo>
                    <a:pt x="5388" y="9043"/>
                    <a:pt x="5357" y="8381"/>
                    <a:pt x="5829" y="8381"/>
                  </a:cubicBezTo>
                  <a:lnTo>
                    <a:pt x="7877" y="8381"/>
                  </a:lnTo>
                  <a:cubicBezTo>
                    <a:pt x="7886" y="8380"/>
                    <a:pt x="7895" y="8380"/>
                    <a:pt x="7904" y="8380"/>
                  </a:cubicBezTo>
                  <a:close/>
                  <a:moveTo>
                    <a:pt x="7904" y="9766"/>
                  </a:moveTo>
                  <a:cubicBezTo>
                    <a:pt x="8287" y="9766"/>
                    <a:pt x="8278" y="10429"/>
                    <a:pt x="7877" y="10429"/>
                  </a:cubicBezTo>
                  <a:lnTo>
                    <a:pt x="5829" y="10429"/>
                  </a:lnTo>
                  <a:cubicBezTo>
                    <a:pt x="5388" y="10429"/>
                    <a:pt x="5357" y="9767"/>
                    <a:pt x="5829" y="9767"/>
                  </a:cubicBezTo>
                  <a:lnTo>
                    <a:pt x="7877" y="9767"/>
                  </a:lnTo>
                  <a:cubicBezTo>
                    <a:pt x="7886" y="9767"/>
                    <a:pt x="7895" y="9766"/>
                    <a:pt x="7904" y="9766"/>
                  </a:cubicBezTo>
                  <a:close/>
                  <a:moveTo>
                    <a:pt x="7877" y="11091"/>
                  </a:moveTo>
                  <a:cubicBezTo>
                    <a:pt x="8287" y="11091"/>
                    <a:pt x="8287" y="11784"/>
                    <a:pt x="7877" y="11784"/>
                  </a:cubicBezTo>
                  <a:lnTo>
                    <a:pt x="5829" y="11784"/>
                  </a:lnTo>
                  <a:cubicBezTo>
                    <a:pt x="5388" y="11784"/>
                    <a:pt x="5357" y="11091"/>
                    <a:pt x="5829" y="11091"/>
                  </a:cubicBezTo>
                  <a:close/>
                  <a:moveTo>
                    <a:pt x="4475" y="8350"/>
                  </a:moveTo>
                  <a:cubicBezTo>
                    <a:pt x="4664" y="8350"/>
                    <a:pt x="4821" y="8507"/>
                    <a:pt x="4821" y="8696"/>
                  </a:cubicBezTo>
                  <a:lnTo>
                    <a:pt x="4821" y="11469"/>
                  </a:lnTo>
                  <a:cubicBezTo>
                    <a:pt x="4821" y="11658"/>
                    <a:pt x="4664" y="11815"/>
                    <a:pt x="4475" y="11815"/>
                  </a:cubicBezTo>
                  <a:lnTo>
                    <a:pt x="1734" y="11815"/>
                  </a:lnTo>
                  <a:cubicBezTo>
                    <a:pt x="1513" y="11815"/>
                    <a:pt x="1356" y="11658"/>
                    <a:pt x="1356" y="11469"/>
                  </a:cubicBezTo>
                  <a:lnTo>
                    <a:pt x="1356" y="8696"/>
                  </a:lnTo>
                  <a:cubicBezTo>
                    <a:pt x="1356" y="8507"/>
                    <a:pt x="1513" y="8350"/>
                    <a:pt x="1734" y="8350"/>
                  </a:cubicBezTo>
                  <a:close/>
                  <a:moveTo>
                    <a:pt x="7877" y="12508"/>
                  </a:moveTo>
                  <a:cubicBezTo>
                    <a:pt x="8287" y="12508"/>
                    <a:pt x="8287" y="13170"/>
                    <a:pt x="7877" y="13170"/>
                  </a:cubicBezTo>
                  <a:lnTo>
                    <a:pt x="1734" y="13170"/>
                  </a:lnTo>
                  <a:cubicBezTo>
                    <a:pt x="1293" y="13170"/>
                    <a:pt x="1261" y="12508"/>
                    <a:pt x="1734" y="12508"/>
                  </a:cubicBezTo>
                  <a:close/>
                  <a:moveTo>
                    <a:pt x="348" y="2868"/>
                  </a:moveTo>
                  <a:cubicBezTo>
                    <a:pt x="158" y="2868"/>
                    <a:pt x="1" y="3025"/>
                    <a:pt x="1" y="3214"/>
                  </a:cubicBezTo>
                  <a:lnTo>
                    <a:pt x="1" y="12823"/>
                  </a:lnTo>
                  <a:cubicBezTo>
                    <a:pt x="1" y="13768"/>
                    <a:pt x="726" y="14525"/>
                    <a:pt x="1702" y="14525"/>
                  </a:cubicBezTo>
                  <a:lnTo>
                    <a:pt x="10083" y="14525"/>
                  </a:lnTo>
                  <a:cubicBezTo>
                    <a:pt x="9767" y="14178"/>
                    <a:pt x="9515" y="13705"/>
                    <a:pt x="9515" y="13138"/>
                  </a:cubicBezTo>
                  <a:cubicBezTo>
                    <a:pt x="9547" y="1"/>
                    <a:pt x="9547" y="6333"/>
                    <a:pt x="9547" y="3214"/>
                  </a:cubicBezTo>
                  <a:cubicBezTo>
                    <a:pt x="9547" y="3025"/>
                    <a:pt x="9389" y="2868"/>
                    <a:pt x="9200" y="28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6F81DD-94EB-5846-9A91-82B6423F3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Bakış Gelişimi ve Sözel Dil İlişkisi (devam)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5B41BF9-C917-7E4F-B68D-A375D99C87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438307"/>
              </p:ext>
            </p:extLst>
          </p:nvPr>
        </p:nvGraphicFramePr>
        <p:xfrm>
          <a:off x="108356" y="2207502"/>
          <a:ext cx="11964692" cy="419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552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7A2850-4459-FA42-935A-C2E6CD6B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Seslendirme Gelişimi ve Sözel Dil İlişkisi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79E8538B-7AD4-6841-8DC4-8A378D38BC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226821"/>
              </p:ext>
            </p:extLst>
          </p:nvPr>
        </p:nvGraphicFramePr>
        <p:xfrm>
          <a:off x="575894" y="2058954"/>
          <a:ext cx="11218052" cy="441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0838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A9742F-6047-F649-AAC2-557F980D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DİKKAT</a:t>
            </a:r>
          </a:p>
        </p:txBody>
      </p:sp>
      <p:sp>
        <p:nvSpPr>
          <p:cNvPr id="61" name="Google Shape;223;p19">
            <a:extLst>
              <a:ext uri="{FF2B5EF4-FFF2-40B4-BE49-F238E27FC236}">
                <a16:creationId xmlns:a16="http://schemas.microsoft.com/office/drawing/2014/main" id="{0988D3E2-DC17-7941-8EA8-71109A70B79F}"/>
              </a:ext>
            </a:extLst>
          </p:cNvPr>
          <p:cNvSpPr txBox="1"/>
          <p:nvPr/>
        </p:nvSpPr>
        <p:spPr>
          <a:xfrm>
            <a:off x="10354815" y="2422194"/>
            <a:ext cx="1280400" cy="161774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64" name="Google Shape;227;p19">
            <a:extLst>
              <a:ext uri="{FF2B5EF4-FFF2-40B4-BE49-F238E27FC236}">
                <a16:creationId xmlns:a16="http://schemas.microsoft.com/office/drawing/2014/main" id="{C3D3B900-D727-3C49-AA72-DC0E8C3DC5C3}"/>
              </a:ext>
            </a:extLst>
          </p:cNvPr>
          <p:cNvGrpSpPr/>
          <p:nvPr/>
        </p:nvGrpSpPr>
        <p:grpSpPr>
          <a:xfrm>
            <a:off x="986219" y="1914145"/>
            <a:ext cx="2545577" cy="4525454"/>
            <a:chOff x="904425" y="410400"/>
            <a:chExt cx="2747816" cy="4322600"/>
          </a:xfrm>
        </p:grpSpPr>
        <p:sp>
          <p:nvSpPr>
            <p:cNvPr id="65" name="Google Shape;228;p19">
              <a:extLst>
                <a:ext uri="{FF2B5EF4-FFF2-40B4-BE49-F238E27FC236}">
                  <a16:creationId xmlns:a16="http://schemas.microsoft.com/office/drawing/2014/main" id="{FF393D6D-1AC7-D840-96BE-D61048AEFC40}"/>
                </a:ext>
              </a:extLst>
            </p:cNvPr>
            <p:cNvSpPr/>
            <p:nvPr/>
          </p:nvSpPr>
          <p:spPr>
            <a:xfrm>
              <a:off x="904425" y="2696822"/>
              <a:ext cx="2743257" cy="1131356"/>
            </a:xfrm>
            <a:custGeom>
              <a:avLst/>
              <a:gdLst/>
              <a:ahLst/>
              <a:cxnLst/>
              <a:rect l="l" t="t" r="r" b="b"/>
              <a:pathLst>
                <a:path w="80025" h="46601" extrusionOk="0">
                  <a:moveTo>
                    <a:pt x="80025" y="0"/>
                  </a:moveTo>
                  <a:lnTo>
                    <a:pt x="1" y="27187"/>
                  </a:lnTo>
                  <a:lnTo>
                    <a:pt x="1" y="46600"/>
                  </a:lnTo>
                  <a:lnTo>
                    <a:pt x="80025" y="19481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229;p19">
              <a:extLst>
                <a:ext uri="{FF2B5EF4-FFF2-40B4-BE49-F238E27FC236}">
                  <a16:creationId xmlns:a16="http://schemas.microsoft.com/office/drawing/2014/main" id="{9A3982AA-80D9-4146-9D3B-7ED23EB44F9C}"/>
                </a:ext>
              </a:extLst>
            </p:cNvPr>
            <p:cNvSpPr/>
            <p:nvPr/>
          </p:nvSpPr>
          <p:spPr>
            <a:xfrm>
              <a:off x="904425" y="3350051"/>
              <a:ext cx="2743257" cy="1132157"/>
            </a:xfrm>
            <a:custGeom>
              <a:avLst/>
              <a:gdLst/>
              <a:ahLst/>
              <a:cxnLst/>
              <a:rect l="l" t="t" r="r" b="b"/>
              <a:pathLst>
                <a:path w="80025" h="46634" extrusionOk="0">
                  <a:moveTo>
                    <a:pt x="80025" y="0"/>
                  </a:moveTo>
                  <a:lnTo>
                    <a:pt x="1" y="27153"/>
                  </a:lnTo>
                  <a:lnTo>
                    <a:pt x="1" y="46634"/>
                  </a:lnTo>
                  <a:lnTo>
                    <a:pt x="80025" y="19447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230;p19">
              <a:extLst>
                <a:ext uri="{FF2B5EF4-FFF2-40B4-BE49-F238E27FC236}">
                  <a16:creationId xmlns:a16="http://schemas.microsoft.com/office/drawing/2014/main" id="{F69D5C79-A7EE-7240-804A-FCB0C55268F4}"/>
                </a:ext>
              </a:extLst>
            </p:cNvPr>
            <p:cNvSpPr/>
            <p:nvPr/>
          </p:nvSpPr>
          <p:spPr>
            <a:xfrm>
              <a:off x="2070110" y="2800790"/>
              <a:ext cx="410745" cy="1932210"/>
            </a:xfrm>
            <a:custGeom>
              <a:avLst/>
              <a:gdLst/>
              <a:ahLst/>
              <a:cxnLst/>
              <a:rect l="l" t="t" r="r" b="b"/>
              <a:pathLst>
                <a:path w="18848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6646" y="88664"/>
                    <a:pt x="18847" y="86496"/>
                    <a:pt x="18847" y="83727"/>
                  </a:cubicBezTo>
                  <a:lnTo>
                    <a:pt x="18847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231;p19">
              <a:extLst>
                <a:ext uri="{FF2B5EF4-FFF2-40B4-BE49-F238E27FC236}">
                  <a16:creationId xmlns:a16="http://schemas.microsoft.com/office/drawing/2014/main" id="{10326FD7-CCD7-6549-B061-73DA27F7968A}"/>
                </a:ext>
              </a:extLst>
            </p:cNvPr>
            <p:cNvSpPr/>
            <p:nvPr/>
          </p:nvSpPr>
          <p:spPr>
            <a:xfrm>
              <a:off x="2070110" y="2800790"/>
              <a:ext cx="396188" cy="1932210"/>
            </a:xfrm>
            <a:custGeom>
              <a:avLst/>
              <a:gdLst/>
              <a:ahLst/>
              <a:cxnLst/>
              <a:rect l="l" t="t" r="r" b="b"/>
              <a:pathLst>
                <a:path w="18180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5778" y="88664"/>
                    <a:pt x="17346" y="87663"/>
                    <a:pt x="18180" y="86162"/>
                  </a:cubicBezTo>
                  <a:lnTo>
                    <a:pt x="18180" y="86162"/>
                  </a:lnTo>
                  <a:cubicBezTo>
                    <a:pt x="17646" y="86362"/>
                    <a:pt x="17046" y="86496"/>
                    <a:pt x="16446" y="86496"/>
                  </a:cubicBezTo>
                  <a:lnTo>
                    <a:pt x="7439" y="86496"/>
                  </a:lnTo>
                  <a:cubicBezTo>
                    <a:pt x="4704" y="86496"/>
                    <a:pt x="2502" y="84294"/>
                    <a:pt x="2502" y="8155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232;p19">
              <a:extLst>
                <a:ext uri="{FF2B5EF4-FFF2-40B4-BE49-F238E27FC236}">
                  <a16:creationId xmlns:a16="http://schemas.microsoft.com/office/drawing/2014/main" id="{FC01E3CA-6518-E546-885B-1FF308D3175F}"/>
                </a:ext>
              </a:extLst>
            </p:cNvPr>
            <p:cNvSpPr/>
            <p:nvPr/>
          </p:nvSpPr>
          <p:spPr>
            <a:xfrm>
              <a:off x="1884733" y="2350054"/>
              <a:ext cx="780738" cy="1986016"/>
            </a:xfrm>
            <a:custGeom>
              <a:avLst/>
              <a:gdLst/>
              <a:ahLst/>
              <a:cxnLst/>
              <a:rect l="l" t="t" r="r" b="b"/>
              <a:pathLst>
                <a:path w="35826" h="91133" extrusionOk="0">
                  <a:moveTo>
                    <a:pt x="0" y="1"/>
                  </a:moveTo>
                  <a:lnTo>
                    <a:pt x="3436" y="88498"/>
                  </a:lnTo>
                  <a:cubicBezTo>
                    <a:pt x="3369" y="88564"/>
                    <a:pt x="3369" y="88631"/>
                    <a:pt x="3369" y="88698"/>
                  </a:cubicBezTo>
                  <a:cubicBezTo>
                    <a:pt x="3369" y="90032"/>
                    <a:pt x="9874" y="91133"/>
                    <a:pt x="17913" y="91133"/>
                  </a:cubicBezTo>
                  <a:cubicBezTo>
                    <a:pt x="25986" y="91133"/>
                    <a:pt x="32490" y="90032"/>
                    <a:pt x="32490" y="88698"/>
                  </a:cubicBezTo>
                  <a:cubicBezTo>
                    <a:pt x="32490" y="88631"/>
                    <a:pt x="32490" y="88564"/>
                    <a:pt x="32424" y="8849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233;p19">
              <a:extLst>
                <a:ext uri="{FF2B5EF4-FFF2-40B4-BE49-F238E27FC236}">
                  <a16:creationId xmlns:a16="http://schemas.microsoft.com/office/drawing/2014/main" id="{BC0BE02B-C5C7-734B-813A-60B6BE044855}"/>
                </a:ext>
              </a:extLst>
            </p:cNvPr>
            <p:cNvSpPr/>
            <p:nvPr/>
          </p:nvSpPr>
          <p:spPr>
            <a:xfrm>
              <a:off x="2520824" y="2345696"/>
              <a:ext cx="109791" cy="1872608"/>
            </a:xfrm>
            <a:custGeom>
              <a:avLst/>
              <a:gdLst/>
              <a:ahLst/>
              <a:cxnLst/>
              <a:rect l="l" t="t" r="r" b="b"/>
              <a:pathLst>
                <a:path w="5038" h="85929" extrusionOk="0">
                  <a:moveTo>
                    <a:pt x="3303" y="1"/>
                  </a:moveTo>
                  <a:lnTo>
                    <a:pt x="1" y="85929"/>
                  </a:lnTo>
                  <a:lnTo>
                    <a:pt x="1702" y="85929"/>
                  </a:lnTo>
                  <a:lnTo>
                    <a:pt x="50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234;p19">
              <a:extLst>
                <a:ext uri="{FF2B5EF4-FFF2-40B4-BE49-F238E27FC236}">
                  <a16:creationId xmlns:a16="http://schemas.microsoft.com/office/drawing/2014/main" id="{26708A18-A0DD-AD46-91B0-5779F38AA2C4}"/>
                </a:ext>
              </a:extLst>
            </p:cNvPr>
            <p:cNvSpPr/>
            <p:nvPr/>
          </p:nvSpPr>
          <p:spPr>
            <a:xfrm>
              <a:off x="1884733" y="2350054"/>
              <a:ext cx="780738" cy="1986757"/>
            </a:xfrm>
            <a:custGeom>
              <a:avLst/>
              <a:gdLst/>
              <a:ahLst/>
              <a:cxnLst/>
              <a:rect l="l" t="t" r="r" b="b"/>
              <a:pathLst>
                <a:path w="35826" h="91167" extrusionOk="0">
                  <a:moveTo>
                    <a:pt x="0" y="1"/>
                  </a:moveTo>
                  <a:lnTo>
                    <a:pt x="367" y="10008"/>
                  </a:lnTo>
                  <a:lnTo>
                    <a:pt x="3369" y="88531"/>
                  </a:lnTo>
                  <a:cubicBezTo>
                    <a:pt x="3336" y="88631"/>
                    <a:pt x="3336" y="88664"/>
                    <a:pt x="3336" y="88731"/>
                  </a:cubicBezTo>
                  <a:cubicBezTo>
                    <a:pt x="3336" y="90065"/>
                    <a:pt x="9841" y="91166"/>
                    <a:pt x="17880" y="91166"/>
                  </a:cubicBezTo>
                  <a:cubicBezTo>
                    <a:pt x="25919" y="91166"/>
                    <a:pt x="32424" y="90065"/>
                    <a:pt x="32424" y="88731"/>
                  </a:cubicBezTo>
                  <a:cubicBezTo>
                    <a:pt x="32424" y="88664"/>
                    <a:pt x="32424" y="88631"/>
                    <a:pt x="32390" y="88531"/>
                  </a:cubicBezTo>
                  <a:lnTo>
                    <a:pt x="32490" y="86863"/>
                  </a:lnTo>
                  <a:lnTo>
                    <a:pt x="32490" y="86863"/>
                  </a:lnTo>
                  <a:cubicBezTo>
                    <a:pt x="29822" y="87397"/>
                    <a:pt x="25719" y="87730"/>
                    <a:pt x="21149" y="87730"/>
                  </a:cubicBezTo>
                  <a:cubicBezTo>
                    <a:pt x="13076" y="87730"/>
                    <a:pt x="6572" y="86663"/>
                    <a:pt x="6572" y="85329"/>
                  </a:cubicBezTo>
                  <a:cubicBezTo>
                    <a:pt x="6572" y="85229"/>
                    <a:pt x="6572" y="85195"/>
                    <a:pt x="6638" y="85128"/>
                  </a:cubicBezTo>
                  <a:lnTo>
                    <a:pt x="3736" y="10408"/>
                  </a:lnTo>
                  <a:lnTo>
                    <a:pt x="3736" y="10408"/>
                  </a:lnTo>
                  <a:cubicBezTo>
                    <a:pt x="8006" y="10842"/>
                    <a:pt x="12810" y="11109"/>
                    <a:pt x="17880" y="11109"/>
                  </a:cubicBezTo>
                  <a:cubicBezTo>
                    <a:pt x="18324" y="11113"/>
                    <a:pt x="18765" y="11116"/>
                    <a:pt x="19204" y="11116"/>
                  </a:cubicBezTo>
                  <a:cubicBezTo>
                    <a:pt x="25258" y="11116"/>
                    <a:pt x="30794" y="10692"/>
                    <a:pt x="35459" y="1000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2" name="Google Shape;235;p19">
              <a:extLst>
                <a:ext uri="{FF2B5EF4-FFF2-40B4-BE49-F238E27FC236}">
                  <a16:creationId xmlns:a16="http://schemas.microsoft.com/office/drawing/2014/main" id="{300DBDC9-76EC-4340-BD5B-584E7824BFB5}"/>
                </a:ext>
              </a:extLst>
            </p:cNvPr>
            <p:cNvSpPr/>
            <p:nvPr/>
          </p:nvSpPr>
          <p:spPr>
            <a:xfrm>
              <a:off x="1487806" y="1363566"/>
              <a:ext cx="1575293" cy="1155111"/>
            </a:xfrm>
            <a:custGeom>
              <a:avLst/>
              <a:gdLst/>
              <a:ahLst/>
              <a:cxnLst/>
              <a:rect l="l" t="t" r="r" b="b"/>
              <a:pathLst>
                <a:path w="72286" h="53005" extrusionOk="0">
                  <a:moveTo>
                    <a:pt x="0" y="0"/>
                  </a:moveTo>
                  <a:lnTo>
                    <a:pt x="5071" y="46333"/>
                  </a:lnTo>
                  <a:cubicBezTo>
                    <a:pt x="5071" y="50003"/>
                    <a:pt x="19014" y="53005"/>
                    <a:pt x="36160" y="53005"/>
                  </a:cubicBezTo>
                  <a:cubicBezTo>
                    <a:pt x="53272" y="53005"/>
                    <a:pt x="67215" y="50036"/>
                    <a:pt x="67215" y="46333"/>
                  </a:cubicBezTo>
                  <a:lnTo>
                    <a:pt x="7228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236;p19">
              <a:extLst>
                <a:ext uri="{FF2B5EF4-FFF2-40B4-BE49-F238E27FC236}">
                  <a16:creationId xmlns:a16="http://schemas.microsoft.com/office/drawing/2014/main" id="{F376C0A8-1D9E-2D47-8BEC-EE9D8BCAAC1E}"/>
                </a:ext>
              </a:extLst>
            </p:cNvPr>
            <p:cNvSpPr/>
            <p:nvPr/>
          </p:nvSpPr>
          <p:spPr>
            <a:xfrm>
              <a:off x="1519799" y="1426811"/>
              <a:ext cx="287879" cy="977023"/>
            </a:xfrm>
            <a:custGeom>
              <a:avLst/>
              <a:gdLst/>
              <a:ahLst/>
              <a:cxnLst/>
              <a:rect l="l" t="t" r="r" b="b"/>
              <a:pathLst>
                <a:path w="13210" h="44833" extrusionOk="0">
                  <a:moveTo>
                    <a:pt x="0" y="0"/>
                  </a:moveTo>
                  <a:lnTo>
                    <a:pt x="0" y="0"/>
                  </a:lnTo>
                  <a:cubicBezTo>
                    <a:pt x="1601" y="13944"/>
                    <a:pt x="3036" y="27920"/>
                    <a:pt x="4937" y="41797"/>
                  </a:cubicBezTo>
                  <a:cubicBezTo>
                    <a:pt x="5204" y="41997"/>
                    <a:pt x="5337" y="42130"/>
                    <a:pt x="5771" y="42397"/>
                  </a:cubicBezTo>
                  <a:cubicBezTo>
                    <a:pt x="4904" y="36460"/>
                    <a:pt x="4203" y="30589"/>
                    <a:pt x="3436" y="24651"/>
                  </a:cubicBezTo>
                  <a:cubicBezTo>
                    <a:pt x="2735" y="18914"/>
                    <a:pt x="2002" y="13143"/>
                    <a:pt x="1234" y="7406"/>
                  </a:cubicBezTo>
                  <a:lnTo>
                    <a:pt x="1234" y="7372"/>
                  </a:lnTo>
                  <a:cubicBezTo>
                    <a:pt x="2168" y="12376"/>
                    <a:pt x="3202" y="17279"/>
                    <a:pt x="4403" y="22249"/>
                  </a:cubicBezTo>
                  <a:cubicBezTo>
                    <a:pt x="6438" y="29688"/>
                    <a:pt x="8673" y="37093"/>
                    <a:pt x="11208" y="44399"/>
                  </a:cubicBezTo>
                  <a:cubicBezTo>
                    <a:pt x="11942" y="44599"/>
                    <a:pt x="12376" y="44666"/>
                    <a:pt x="13210" y="44832"/>
                  </a:cubicBezTo>
                  <a:cubicBezTo>
                    <a:pt x="11342" y="31323"/>
                    <a:pt x="9740" y="17746"/>
                    <a:pt x="8073" y="4170"/>
                  </a:cubicBezTo>
                  <a:cubicBezTo>
                    <a:pt x="7172" y="3970"/>
                    <a:pt x="6705" y="3836"/>
                    <a:pt x="5904" y="3603"/>
                  </a:cubicBezTo>
                  <a:lnTo>
                    <a:pt x="5904" y="3603"/>
                  </a:lnTo>
                  <a:cubicBezTo>
                    <a:pt x="6605" y="9307"/>
                    <a:pt x="7372" y="15011"/>
                    <a:pt x="8106" y="20748"/>
                  </a:cubicBezTo>
                  <a:cubicBezTo>
                    <a:pt x="8873" y="26352"/>
                    <a:pt x="9607" y="31990"/>
                    <a:pt x="10541" y="37627"/>
                  </a:cubicBezTo>
                  <a:lnTo>
                    <a:pt x="10508" y="37660"/>
                  </a:lnTo>
                  <a:cubicBezTo>
                    <a:pt x="9107" y="32957"/>
                    <a:pt x="7672" y="28287"/>
                    <a:pt x="6205" y="23584"/>
                  </a:cubicBezTo>
                  <a:cubicBezTo>
                    <a:pt x="3936" y="16078"/>
                    <a:pt x="2035" y="8573"/>
                    <a:pt x="434" y="901"/>
                  </a:cubicBezTo>
                  <a:cubicBezTo>
                    <a:pt x="167" y="567"/>
                    <a:pt x="67" y="40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237;p19">
              <a:extLst>
                <a:ext uri="{FF2B5EF4-FFF2-40B4-BE49-F238E27FC236}">
                  <a16:creationId xmlns:a16="http://schemas.microsoft.com/office/drawing/2014/main" id="{E03EB328-2979-B844-8023-B520054C440F}"/>
                </a:ext>
              </a:extLst>
            </p:cNvPr>
            <p:cNvSpPr/>
            <p:nvPr/>
          </p:nvSpPr>
          <p:spPr>
            <a:xfrm>
              <a:off x="1797494" y="1538024"/>
              <a:ext cx="359119" cy="902885"/>
            </a:xfrm>
            <a:custGeom>
              <a:avLst/>
              <a:gdLst/>
              <a:ahLst/>
              <a:cxnLst/>
              <a:rect l="l" t="t" r="r" b="b"/>
              <a:pathLst>
                <a:path w="16479" h="41431" extrusionOk="0">
                  <a:moveTo>
                    <a:pt x="1" y="1"/>
                  </a:moveTo>
                  <a:lnTo>
                    <a:pt x="1" y="1"/>
                  </a:lnTo>
                  <a:cubicBezTo>
                    <a:pt x="1402" y="13477"/>
                    <a:pt x="2803" y="26920"/>
                    <a:pt x="4370" y="40396"/>
                  </a:cubicBezTo>
                  <a:cubicBezTo>
                    <a:pt x="8373" y="40997"/>
                    <a:pt x="12476" y="41330"/>
                    <a:pt x="16479" y="41431"/>
                  </a:cubicBezTo>
                  <a:cubicBezTo>
                    <a:pt x="16346" y="39929"/>
                    <a:pt x="16379" y="38929"/>
                    <a:pt x="16312" y="37194"/>
                  </a:cubicBezTo>
                  <a:cubicBezTo>
                    <a:pt x="12042" y="37027"/>
                    <a:pt x="10041" y="36861"/>
                    <a:pt x="6472" y="36427"/>
                  </a:cubicBezTo>
                  <a:cubicBezTo>
                    <a:pt x="6005" y="31590"/>
                    <a:pt x="5538" y="26720"/>
                    <a:pt x="5104" y="21883"/>
                  </a:cubicBezTo>
                  <a:lnTo>
                    <a:pt x="5104" y="21883"/>
                  </a:lnTo>
                  <a:cubicBezTo>
                    <a:pt x="8607" y="22317"/>
                    <a:pt x="10508" y="22484"/>
                    <a:pt x="14611" y="22684"/>
                  </a:cubicBezTo>
                  <a:cubicBezTo>
                    <a:pt x="14511" y="20983"/>
                    <a:pt x="14478" y="20149"/>
                    <a:pt x="14377" y="18381"/>
                  </a:cubicBezTo>
                  <a:cubicBezTo>
                    <a:pt x="10208" y="18214"/>
                    <a:pt x="8206" y="18047"/>
                    <a:pt x="4671" y="17580"/>
                  </a:cubicBezTo>
                  <a:cubicBezTo>
                    <a:pt x="4270" y="13344"/>
                    <a:pt x="3870" y="9074"/>
                    <a:pt x="3470" y="4838"/>
                  </a:cubicBezTo>
                  <a:lnTo>
                    <a:pt x="3470" y="4838"/>
                  </a:lnTo>
                  <a:cubicBezTo>
                    <a:pt x="7439" y="5338"/>
                    <a:pt x="9707" y="5538"/>
                    <a:pt x="14478" y="5738"/>
                  </a:cubicBezTo>
                  <a:cubicBezTo>
                    <a:pt x="14377" y="4037"/>
                    <a:pt x="14377" y="3170"/>
                    <a:pt x="14311" y="1402"/>
                  </a:cubicBezTo>
                  <a:cubicBezTo>
                    <a:pt x="9507" y="1135"/>
                    <a:pt x="4737" y="80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238;p19">
              <a:extLst>
                <a:ext uri="{FF2B5EF4-FFF2-40B4-BE49-F238E27FC236}">
                  <a16:creationId xmlns:a16="http://schemas.microsoft.com/office/drawing/2014/main" id="{625ACD25-76B3-494A-8FD7-EF9CBD394DF7}"/>
                </a:ext>
              </a:extLst>
            </p:cNvPr>
            <p:cNvSpPr/>
            <p:nvPr/>
          </p:nvSpPr>
          <p:spPr>
            <a:xfrm>
              <a:off x="2183524" y="1510411"/>
              <a:ext cx="701501" cy="932675"/>
            </a:xfrm>
            <a:custGeom>
              <a:avLst/>
              <a:gdLst/>
              <a:ahLst/>
              <a:cxnLst/>
              <a:rect l="l" t="t" r="r" b="b"/>
              <a:pathLst>
                <a:path w="32190" h="42798" extrusionOk="0">
                  <a:moveTo>
                    <a:pt x="32190" y="0"/>
                  </a:moveTo>
                  <a:cubicBezTo>
                    <a:pt x="31289" y="267"/>
                    <a:pt x="30789" y="334"/>
                    <a:pt x="29755" y="601"/>
                  </a:cubicBezTo>
                  <a:cubicBezTo>
                    <a:pt x="28020" y="7606"/>
                    <a:pt x="26352" y="14611"/>
                    <a:pt x="24685" y="21616"/>
                  </a:cubicBezTo>
                  <a:cubicBezTo>
                    <a:pt x="23617" y="26352"/>
                    <a:pt x="22483" y="31123"/>
                    <a:pt x="21582" y="35859"/>
                  </a:cubicBezTo>
                  <a:lnTo>
                    <a:pt x="21516" y="35859"/>
                  </a:lnTo>
                  <a:cubicBezTo>
                    <a:pt x="21649" y="31289"/>
                    <a:pt x="21516" y="26753"/>
                    <a:pt x="21416" y="22183"/>
                  </a:cubicBezTo>
                  <a:cubicBezTo>
                    <a:pt x="21149" y="15478"/>
                    <a:pt x="20748" y="8773"/>
                    <a:pt x="20248" y="2068"/>
                  </a:cubicBezTo>
                  <a:cubicBezTo>
                    <a:pt x="18814" y="2235"/>
                    <a:pt x="18080" y="2269"/>
                    <a:pt x="16579" y="2402"/>
                  </a:cubicBezTo>
                  <a:cubicBezTo>
                    <a:pt x="14911" y="9174"/>
                    <a:pt x="13343" y="16012"/>
                    <a:pt x="11842" y="22850"/>
                  </a:cubicBezTo>
                  <a:cubicBezTo>
                    <a:pt x="10841" y="27487"/>
                    <a:pt x="9841" y="32157"/>
                    <a:pt x="9207" y="36860"/>
                  </a:cubicBezTo>
                  <a:lnTo>
                    <a:pt x="9140" y="36860"/>
                  </a:lnTo>
                  <a:cubicBezTo>
                    <a:pt x="8773" y="32257"/>
                    <a:pt x="8173" y="27653"/>
                    <a:pt x="7539" y="23083"/>
                  </a:cubicBezTo>
                  <a:cubicBezTo>
                    <a:pt x="6638" y="16312"/>
                    <a:pt x="5504" y="9574"/>
                    <a:pt x="4270" y="2836"/>
                  </a:cubicBezTo>
                  <a:cubicBezTo>
                    <a:pt x="2569" y="2836"/>
                    <a:pt x="1668" y="2836"/>
                    <a:pt x="0" y="2802"/>
                  </a:cubicBezTo>
                  <a:lnTo>
                    <a:pt x="0" y="2802"/>
                  </a:lnTo>
                  <a:cubicBezTo>
                    <a:pt x="2802" y="16078"/>
                    <a:pt x="5237" y="29355"/>
                    <a:pt x="7139" y="42798"/>
                  </a:cubicBezTo>
                  <a:cubicBezTo>
                    <a:pt x="8473" y="42764"/>
                    <a:pt x="9107" y="42764"/>
                    <a:pt x="10341" y="42698"/>
                  </a:cubicBezTo>
                  <a:cubicBezTo>
                    <a:pt x="11842" y="35659"/>
                    <a:pt x="13343" y="28687"/>
                    <a:pt x="14944" y="21682"/>
                  </a:cubicBezTo>
                  <a:cubicBezTo>
                    <a:pt x="15978" y="17279"/>
                    <a:pt x="16979" y="12843"/>
                    <a:pt x="17813" y="8406"/>
                  </a:cubicBezTo>
                  <a:lnTo>
                    <a:pt x="17913" y="8406"/>
                  </a:lnTo>
                  <a:cubicBezTo>
                    <a:pt x="17946" y="12743"/>
                    <a:pt x="18247" y="17079"/>
                    <a:pt x="18513" y="21416"/>
                  </a:cubicBezTo>
                  <a:cubicBezTo>
                    <a:pt x="18980" y="28254"/>
                    <a:pt x="19347" y="35125"/>
                    <a:pt x="19447" y="41997"/>
                  </a:cubicBezTo>
                  <a:cubicBezTo>
                    <a:pt x="20515" y="41864"/>
                    <a:pt x="21082" y="41830"/>
                    <a:pt x="22083" y="41663"/>
                  </a:cubicBezTo>
                  <a:cubicBezTo>
                    <a:pt x="25518" y="27787"/>
                    <a:pt x="28821" y="13910"/>
                    <a:pt x="32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239;p19">
              <a:extLst>
                <a:ext uri="{FF2B5EF4-FFF2-40B4-BE49-F238E27FC236}">
                  <a16:creationId xmlns:a16="http://schemas.microsoft.com/office/drawing/2014/main" id="{B9EA079F-70E5-1745-98D9-993D98818D07}"/>
                </a:ext>
              </a:extLst>
            </p:cNvPr>
            <p:cNvSpPr/>
            <p:nvPr/>
          </p:nvSpPr>
          <p:spPr>
            <a:xfrm>
              <a:off x="2800000" y="1441064"/>
              <a:ext cx="226816" cy="945903"/>
            </a:xfrm>
            <a:custGeom>
              <a:avLst/>
              <a:gdLst/>
              <a:ahLst/>
              <a:cxnLst/>
              <a:rect l="l" t="t" r="r" b="b"/>
              <a:pathLst>
                <a:path w="10408" h="43405" extrusionOk="0">
                  <a:moveTo>
                    <a:pt x="10009" y="1"/>
                  </a:moveTo>
                  <a:cubicBezTo>
                    <a:pt x="9875" y="1"/>
                    <a:pt x="9700" y="85"/>
                    <a:pt x="9474" y="280"/>
                  </a:cubicBezTo>
                  <a:cubicBezTo>
                    <a:pt x="6171" y="3015"/>
                    <a:pt x="4703" y="8786"/>
                    <a:pt x="4136" y="13189"/>
                  </a:cubicBezTo>
                  <a:cubicBezTo>
                    <a:pt x="3369" y="18960"/>
                    <a:pt x="4670" y="21996"/>
                    <a:pt x="5871" y="23597"/>
                  </a:cubicBezTo>
                  <a:cubicBezTo>
                    <a:pt x="6972" y="24998"/>
                    <a:pt x="6872" y="27066"/>
                    <a:pt x="6371" y="30935"/>
                  </a:cubicBezTo>
                  <a:cubicBezTo>
                    <a:pt x="5838" y="35138"/>
                    <a:pt x="5037" y="38374"/>
                    <a:pt x="3636" y="38975"/>
                  </a:cubicBezTo>
                  <a:cubicBezTo>
                    <a:pt x="3489" y="39032"/>
                    <a:pt x="3342" y="39059"/>
                    <a:pt x="3195" y="39059"/>
                  </a:cubicBezTo>
                  <a:cubicBezTo>
                    <a:pt x="2407" y="39059"/>
                    <a:pt x="1640" y="38275"/>
                    <a:pt x="1134" y="37207"/>
                  </a:cubicBezTo>
                  <a:cubicBezTo>
                    <a:pt x="701" y="39041"/>
                    <a:pt x="500" y="39975"/>
                    <a:pt x="0" y="41843"/>
                  </a:cubicBezTo>
                  <a:cubicBezTo>
                    <a:pt x="446" y="42841"/>
                    <a:pt x="1202" y="43404"/>
                    <a:pt x="1943" y="43404"/>
                  </a:cubicBezTo>
                  <a:cubicBezTo>
                    <a:pt x="2144" y="43404"/>
                    <a:pt x="2343" y="43363"/>
                    <a:pt x="2535" y="43278"/>
                  </a:cubicBezTo>
                  <a:cubicBezTo>
                    <a:pt x="6405" y="41476"/>
                    <a:pt x="6672" y="33737"/>
                    <a:pt x="7072" y="29835"/>
                  </a:cubicBezTo>
                  <a:cubicBezTo>
                    <a:pt x="7739" y="23730"/>
                    <a:pt x="8139" y="20762"/>
                    <a:pt x="7038" y="18927"/>
                  </a:cubicBezTo>
                  <a:cubicBezTo>
                    <a:pt x="6171" y="17426"/>
                    <a:pt x="5504" y="15791"/>
                    <a:pt x="6004" y="11955"/>
                  </a:cubicBezTo>
                  <a:cubicBezTo>
                    <a:pt x="6371" y="9120"/>
                    <a:pt x="7672" y="5551"/>
                    <a:pt x="8840" y="4750"/>
                  </a:cubicBezTo>
                  <a:cubicBezTo>
                    <a:pt x="8998" y="4642"/>
                    <a:pt x="9129" y="4596"/>
                    <a:pt x="9236" y="4596"/>
                  </a:cubicBezTo>
                  <a:cubicBezTo>
                    <a:pt x="9627" y="4596"/>
                    <a:pt x="9714" y="5199"/>
                    <a:pt x="9740" y="5617"/>
                  </a:cubicBezTo>
                  <a:cubicBezTo>
                    <a:pt x="10041" y="3783"/>
                    <a:pt x="10174" y="2815"/>
                    <a:pt x="10408" y="981"/>
                  </a:cubicBezTo>
                  <a:cubicBezTo>
                    <a:pt x="10408" y="427"/>
                    <a:pt x="10312" y="1"/>
                    <a:pt x="100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240;p19">
              <a:extLst>
                <a:ext uri="{FF2B5EF4-FFF2-40B4-BE49-F238E27FC236}">
                  <a16:creationId xmlns:a16="http://schemas.microsoft.com/office/drawing/2014/main" id="{F90B40D1-8036-3B41-8C6F-C1D805DEADBE}"/>
                </a:ext>
              </a:extLst>
            </p:cNvPr>
            <p:cNvSpPr/>
            <p:nvPr/>
          </p:nvSpPr>
          <p:spPr>
            <a:xfrm>
              <a:off x="1487806" y="1194905"/>
              <a:ext cx="1575293" cy="338045"/>
            </a:xfrm>
            <a:custGeom>
              <a:avLst/>
              <a:gdLst/>
              <a:ahLst/>
              <a:cxnLst/>
              <a:rect l="l" t="t" r="r" b="b"/>
              <a:pathLst>
                <a:path w="72286" h="15512" extrusionOk="0">
                  <a:moveTo>
                    <a:pt x="36160" y="0"/>
                  </a:moveTo>
                  <a:cubicBezTo>
                    <a:pt x="16179" y="0"/>
                    <a:pt x="0" y="3469"/>
                    <a:pt x="0" y="7739"/>
                  </a:cubicBezTo>
                  <a:cubicBezTo>
                    <a:pt x="0" y="12009"/>
                    <a:pt x="16179" y="15511"/>
                    <a:pt x="36160" y="15511"/>
                  </a:cubicBezTo>
                  <a:cubicBezTo>
                    <a:pt x="56107" y="15511"/>
                    <a:pt x="72285" y="12009"/>
                    <a:pt x="72285" y="7739"/>
                  </a:cubicBezTo>
                  <a:cubicBezTo>
                    <a:pt x="72285" y="3469"/>
                    <a:pt x="56107" y="0"/>
                    <a:pt x="361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241;p19">
              <a:extLst>
                <a:ext uri="{FF2B5EF4-FFF2-40B4-BE49-F238E27FC236}">
                  <a16:creationId xmlns:a16="http://schemas.microsoft.com/office/drawing/2014/main" id="{AB6E168A-412C-2747-9786-60D808A7AFA4}"/>
                </a:ext>
              </a:extLst>
            </p:cNvPr>
            <p:cNvSpPr/>
            <p:nvPr/>
          </p:nvSpPr>
          <p:spPr>
            <a:xfrm>
              <a:off x="1686259" y="410400"/>
              <a:ext cx="1183485" cy="1052709"/>
            </a:xfrm>
            <a:custGeom>
              <a:avLst/>
              <a:gdLst/>
              <a:ahLst/>
              <a:cxnLst/>
              <a:rect l="l" t="t" r="r" b="b"/>
              <a:pathLst>
                <a:path w="54307" h="48306" extrusionOk="0">
                  <a:moveTo>
                    <a:pt x="26967" y="1"/>
                  </a:moveTo>
                  <a:cubicBezTo>
                    <a:pt x="12079" y="1"/>
                    <a:pt x="1" y="12075"/>
                    <a:pt x="1" y="26957"/>
                  </a:cubicBezTo>
                  <a:cubicBezTo>
                    <a:pt x="1" y="34429"/>
                    <a:pt x="3070" y="41201"/>
                    <a:pt x="7973" y="46071"/>
                  </a:cubicBezTo>
                  <a:cubicBezTo>
                    <a:pt x="9474" y="47539"/>
                    <a:pt x="11476" y="48306"/>
                    <a:pt x="13577" y="48306"/>
                  </a:cubicBezTo>
                  <a:lnTo>
                    <a:pt x="40463" y="48306"/>
                  </a:lnTo>
                  <a:cubicBezTo>
                    <a:pt x="42565" y="48306"/>
                    <a:pt x="44599" y="47539"/>
                    <a:pt x="46067" y="46071"/>
                  </a:cubicBezTo>
                  <a:cubicBezTo>
                    <a:pt x="51204" y="40901"/>
                    <a:pt x="54306" y="33696"/>
                    <a:pt x="53973" y="25723"/>
                  </a:cubicBezTo>
                  <a:cubicBezTo>
                    <a:pt x="53339" y="11580"/>
                    <a:pt x="41631" y="238"/>
                    <a:pt x="27454" y="5"/>
                  </a:cubicBezTo>
                  <a:cubicBezTo>
                    <a:pt x="27291" y="2"/>
                    <a:pt x="27129" y="1"/>
                    <a:pt x="2696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242;p19">
              <a:extLst>
                <a:ext uri="{FF2B5EF4-FFF2-40B4-BE49-F238E27FC236}">
                  <a16:creationId xmlns:a16="http://schemas.microsoft.com/office/drawing/2014/main" id="{1234EFCF-5841-444C-8986-5975B3CBAA73}"/>
                </a:ext>
              </a:extLst>
            </p:cNvPr>
            <p:cNvSpPr/>
            <p:nvPr/>
          </p:nvSpPr>
          <p:spPr>
            <a:xfrm>
              <a:off x="1687719" y="525361"/>
              <a:ext cx="1058440" cy="937753"/>
            </a:xfrm>
            <a:custGeom>
              <a:avLst/>
              <a:gdLst/>
              <a:ahLst/>
              <a:cxnLst/>
              <a:rect l="l" t="t" r="r" b="b"/>
              <a:pathLst>
                <a:path w="48569" h="43031" extrusionOk="0">
                  <a:moveTo>
                    <a:pt x="10908" y="0"/>
                  </a:moveTo>
                  <a:lnTo>
                    <a:pt x="10908" y="0"/>
                  </a:lnTo>
                  <a:cubicBezTo>
                    <a:pt x="4304" y="4937"/>
                    <a:pt x="1" y="12809"/>
                    <a:pt x="1" y="21682"/>
                  </a:cubicBezTo>
                  <a:cubicBezTo>
                    <a:pt x="1" y="29154"/>
                    <a:pt x="3036" y="35926"/>
                    <a:pt x="7973" y="40796"/>
                  </a:cubicBezTo>
                  <a:cubicBezTo>
                    <a:pt x="9407" y="42264"/>
                    <a:pt x="11475" y="43031"/>
                    <a:pt x="13544" y="43031"/>
                  </a:cubicBezTo>
                  <a:lnTo>
                    <a:pt x="40430" y="43031"/>
                  </a:lnTo>
                  <a:cubicBezTo>
                    <a:pt x="42531" y="43031"/>
                    <a:pt x="44566" y="42264"/>
                    <a:pt x="46034" y="40796"/>
                  </a:cubicBezTo>
                  <a:cubicBezTo>
                    <a:pt x="46934" y="39862"/>
                    <a:pt x="47768" y="38861"/>
                    <a:pt x="48569" y="37861"/>
                  </a:cubicBezTo>
                  <a:lnTo>
                    <a:pt x="48569" y="37861"/>
                  </a:lnTo>
                  <a:cubicBezTo>
                    <a:pt x="47501" y="38328"/>
                    <a:pt x="46267" y="38628"/>
                    <a:pt x="45100" y="38628"/>
                  </a:cubicBezTo>
                  <a:lnTo>
                    <a:pt x="18214" y="38628"/>
                  </a:lnTo>
                  <a:cubicBezTo>
                    <a:pt x="16145" y="38628"/>
                    <a:pt x="14077" y="37827"/>
                    <a:pt x="12643" y="36360"/>
                  </a:cubicBezTo>
                  <a:cubicBezTo>
                    <a:pt x="7706" y="31489"/>
                    <a:pt x="4671" y="24751"/>
                    <a:pt x="4671" y="17279"/>
                  </a:cubicBezTo>
                  <a:cubicBezTo>
                    <a:pt x="4671" y="10741"/>
                    <a:pt x="7006" y="4670"/>
                    <a:pt x="109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0" name="Google Shape;243;p19">
              <a:extLst>
                <a:ext uri="{FF2B5EF4-FFF2-40B4-BE49-F238E27FC236}">
                  <a16:creationId xmlns:a16="http://schemas.microsoft.com/office/drawing/2014/main" id="{0D388B11-5981-7C48-A78D-4294804BD0D2}"/>
                </a:ext>
              </a:extLst>
            </p:cNvPr>
            <p:cNvSpPr/>
            <p:nvPr/>
          </p:nvSpPr>
          <p:spPr>
            <a:xfrm>
              <a:off x="2139174" y="470834"/>
              <a:ext cx="588833" cy="588833"/>
            </a:xfrm>
            <a:custGeom>
              <a:avLst/>
              <a:gdLst/>
              <a:ahLst/>
              <a:cxnLst/>
              <a:rect l="l" t="t" r="r" b="b"/>
              <a:pathLst>
                <a:path w="27020" h="27020" extrusionOk="0">
                  <a:moveTo>
                    <a:pt x="13510" y="0"/>
                  </a:moveTo>
                  <a:cubicBezTo>
                    <a:pt x="6038" y="0"/>
                    <a:pt x="0" y="6071"/>
                    <a:pt x="0" y="13510"/>
                  </a:cubicBezTo>
                  <a:cubicBezTo>
                    <a:pt x="0" y="20982"/>
                    <a:pt x="6038" y="27020"/>
                    <a:pt x="13510" y="27020"/>
                  </a:cubicBezTo>
                  <a:cubicBezTo>
                    <a:pt x="20982" y="27020"/>
                    <a:pt x="27020" y="20982"/>
                    <a:pt x="27020" y="13510"/>
                  </a:cubicBezTo>
                  <a:cubicBezTo>
                    <a:pt x="27020" y="6071"/>
                    <a:pt x="20982" y="0"/>
                    <a:pt x="13510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1" name="Google Shape;244;p19">
              <a:extLst>
                <a:ext uri="{FF2B5EF4-FFF2-40B4-BE49-F238E27FC236}">
                  <a16:creationId xmlns:a16="http://schemas.microsoft.com/office/drawing/2014/main" id="{647A5DF8-0B9A-F54B-8E95-E2E0A36CD897}"/>
                </a:ext>
              </a:extLst>
            </p:cNvPr>
            <p:cNvSpPr/>
            <p:nvPr/>
          </p:nvSpPr>
          <p:spPr>
            <a:xfrm>
              <a:off x="904425" y="2696479"/>
              <a:ext cx="2747816" cy="472173"/>
            </a:xfrm>
            <a:custGeom>
              <a:avLst/>
              <a:gdLst/>
              <a:ahLst/>
              <a:cxnLst/>
              <a:rect l="l" t="t" r="r" b="b"/>
              <a:pathLst>
                <a:path w="80158" h="19449" extrusionOk="0">
                  <a:moveTo>
                    <a:pt x="1" y="1"/>
                  </a:moveTo>
                  <a:lnTo>
                    <a:pt x="8473" y="10108"/>
                  </a:lnTo>
                  <a:lnTo>
                    <a:pt x="1" y="19448"/>
                  </a:lnTo>
                  <a:lnTo>
                    <a:pt x="80158" y="1944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2" name="Google Shape;245;p19">
              <a:extLst>
                <a:ext uri="{FF2B5EF4-FFF2-40B4-BE49-F238E27FC236}">
                  <a16:creationId xmlns:a16="http://schemas.microsoft.com/office/drawing/2014/main" id="{DE41CAA6-9F8A-4C44-B303-51BC8683ED46}"/>
                </a:ext>
              </a:extLst>
            </p:cNvPr>
            <p:cNvSpPr/>
            <p:nvPr/>
          </p:nvSpPr>
          <p:spPr>
            <a:xfrm>
              <a:off x="904425" y="3350051"/>
              <a:ext cx="2745519" cy="472950"/>
            </a:xfrm>
            <a:custGeom>
              <a:avLst/>
              <a:gdLst/>
              <a:ahLst/>
              <a:cxnLst/>
              <a:rect l="l" t="t" r="r" b="b"/>
              <a:pathLst>
                <a:path w="80091" h="19481" extrusionOk="0">
                  <a:moveTo>
                    <a:pt x="1" y="0"/>
                  </a:moveTo>
                  <a:lnTo>
                    <a:pt x="1" y="19481"/>
                  </a:lnTo>
                  <a:lnTo>
                    <a:pt x="80091" y="19481"/>
                  </a:lnTo>
                  <a:lnTo>
                    <a:pt x="80091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b="1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DİKKAT</a:t>
              </a: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3" name="Google Shape;246;p19">
              <a:extLst>
                <a:ext uri="{FF2B5EF4-FFF2-40B4-BE49-F238E27FC236}">
                  <a16:creationId xmlns:a16="http://schemas.microsoft.com/office/drawing/2014/main" id="{62B49103-F44E-6A4E-8006-4DB910EC26B7}"/>
                </a:ext>
              </a:extLst>
            </p:cNvPr>
            <p:cNvSpPr/>
            <p:nvPr/>
          </p:nvSpPr>
          <p:spPr>
            <a:xfrm>
              <a:off x="904425" y="4009256"/>
              <a:ext cx="2747816" cy="472974"/>
            </a:xfrm>
            <a:custGeom>
              <a:avLst/>
              <a:gdLst/>
              <a:ahLst/>
              <a:cxnLst/>
              <a:rect l="l" t="t" r="r" b="b"/>
              <a:pathLst>
                <a:path w="80158" h="19482" extrusionOk="0">
                  <a:moveTo>
                    <a:pt x="1" y="1"/>
                  </a:moveTo>
                  <a:lnTo>
                    <a:pt x="1" y="19482"/>
                  </a:lnTo>
                  <a:lnTo>
                    <a:pt x="80158" y="19482"/>
                  </a:lnTo>
                  <a:lnTo>
                    <a:pt x="72052" y="1000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sp>
        <p:nvSpPr>
          <p:cNvPr id="84" name="Google Shape;247;p19">
            <a:extLst>
              <a:ext uri="{FF2B5EF4-FFF2-40B4-BE49-F238E27FC236}">
                <a16:creationId xmlns:a16="http://schemas.microsoft.com/office/drawing/2014/main" id="{92A3B750-AEF9-9C4E-9AD4-30CB16A09901}"/>
              </a:ext>
            </a:extLst>
          </p:cNvPr>
          <p:cNvSpPr txBox="1"/>
          <p:nvPr/>
        </p:nvSpPr>
        <p:spPr>
          <a:xfrm>
            <a:off x="4045607" y="2443331"/>
            <a:ext cx="6144240" cy="159661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Araştırmalar seslendirme ile sözel dil arasında </a:t>
            </a:r>
            <a:r>
              <a:rPr lang="tr-TR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yordayıcı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bir ilişki olduğunu öne sürmektedir. </a:t>
            </a:r>
          </a:p>
        </p:txBody>
      </p:sp>
      <p:sp>
        <p:nvSpPr>
          <p:cNvPr id="86" name="Google Shape;249;p19">
            <a:extLst>
              <a:ext uri="{FF2B5EF4-FFF2-40B4-BE49-F238E27FC236}">
                <a16:creationId xmlns:a16="http://schemas.microsoft.com/office/drawing/2014/main" id="{92071452-5BD8-CE49-9173-59823D8D5ABB}"/>
              </a:ext>
            </a:extLst>
          </p:cNvPr>
          <p:cNvSpPr txBox="1"/>
          <p:nvPr/>
        </p:nvSpPr>
        <p:spPr>
          <a:xfrm>
            <a:off x="4045607" y="4163410"/>
            <a:ext cx="6144240" cy="250363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Seslendirme ile sözel dil arasındaki ilişkiyi açıklamaya çalışan hipotezlerden bazıları sadece </a:t>
            </a:r>
            <a:r>
              <a:rPr lang="tr-TR" sz="20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çocuğa ait özellikleri 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ön plana çıkarırken bazıları ise hem çocuğa ait özelliklerle hem de başta </a:t>
            </a:r>
            <a:r>
              <a:rPr lang="tr-TR" sz="20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yanıtlayıcılık</a:t>
            </a:r>
            <a:r>
              <a:rPr lang="tr-TR" sz="20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olmak üzere çevrenin etkisiyle 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açıklamaktadır. </a:t>
            </a: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lvl="0" defTabSz="914400">
              <a:buClr>
                <a:srgbClr val="000000"/>
              </a:buClr>
              <a:defRPr/>
            </a:pP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7" name="Google Shape;250;p19">
            <a:extLst>
              <a:ext uri="{FF2B5EF4-FFF2-40B4-BE49-F238E27FC236}">
                <a16:creationId xmlns:a16="http://schemas.microsoft.com/office/drawing/2014/main" id="{00BE08F8-9D85-4F4A-A547-0CC20CDE094E}"/>
              </a:ext>
            </a:extLst>
          </p:cNvPr>
          <p:cNvSpPr txBox="1"/>
          <p:nvPr/>
        </p:nvSpPr>
        <p:spPr>
          <a:xfrm>
            <a:off x="10819488" y="2413355"/>
            <a:ext cx="818400" cy="1626587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0" name="Google Shape;223;p19">
            <a:extLst>
              <a:ext uri="{FF2B5EF4-FFF2-40B4-BE49-F238E27FC236}">
                <a16:creationId xmlns:a16="http://schemas.microsoft.com/office/drawing/2014/main" id="{13DBAEDD-D84B-8A43-B74C-5187C40F3D52}"/>
              </a:ext>
            </a:extLst>
          </p:cNvPr>
          <p:cNvSpPr txBox="1"/>
          <p:nvPr/>
        </p:nvSpPr>
        <p:spPr>
          <a:xfrm>
            <a:off x="10354815" y="4222626"/>
            <a:ext cx="1280400" cy="250363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1" name="Google Shape;251;p19">
            <a:extLst>
              <a:ext uri="{FF2B5EF4-FFF2-40B4-BE49-F238E27FC236}">
                <a16:creationId xmlns:a16="http://schemas.microsoft.com/office/drawing/2014/main" id="{9B83DA20-8384-6540-8BEA-AA1E944BD375}"/>
              </a:ext>
            </a:extLst>
          </p:cNvPr>
          <p:cNvSpPr txBox="1"/>
          <p:nvPr/>
        </p:nvSpPr>
        <p:spPr>
          <a:xfrm>
            <a:off x="10846140" y="4222626"/>
            <a:ext cx="789075" cy="2503638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2640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B6C680-923E-834E-86CA-32B9BA5A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Jestlerin Gelişimi ve Sözel Dil İlişkisi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1452EF7-1C04-0F42-AADE-F97A463E3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9887949"/>
              </p:ext>
            </p:extLst>
          </p:nvPr>
        </p:nvGraphicFramePr>
        <p:xfrm>
          <a:off x="108356" y="2207502"/>
          <a:ext cx="11964692" cy="419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724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23"/>
          <p:cNvSpPr txBox="1">
            <a:spLocks noGrp="1"/>
          </p:cNvSpPr>
          <p:nvPr>
            <p:ph type="title"/>
          </p:nvPr>
        </p:nvSpPr>
        <p:spPr>
          <a:xfrm>
            <a:off x="620567" y="1025758"/>
            <a:ext cx="10965564" cy="51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Jestlerin Gelişimi ve Sözel Dil İlişkisi (devam)</a:t>
            </a:r>
            <a:endParaRPr sz="3600" dirty="0"/>
          </a:p>
        </p:txBody>
      </p:sp>
      <p:sp>
        <p:nvSpPr>
          <p:cNvPr id="776" name="Google Shape;776;p23"/>
          <p:cNvSpPr/>
          <p:nvPr/>
        </p:nvSpPr>
        <p:spPr>
          <a:xfrm>
            <a:off x="6103331" y="2790205"/>
            <a:ext cx="5482800" cy="109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2667" b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Temsili</a:t>
            </a:r>
            <a:r>
              <a:rPr lang="en" sz="2667" b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667" b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Jestler</a:t>
            </a:r>
            <a:endParaRPr sz="2400" b="1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7" name="Google Shape;777;p23"/>
          <p:cNvSpPr/>
          <p:nvPr/>
        </p:nvSpPr>
        <p:spPr>
          <a:xfrm>
            <a:off x="620567" y="2790205"/>
            <a:ext cx="5482800" cy="109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667" b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Gösterici</a:t>
            </a:r>
            <a:r>
              <a:rPr lang="en" sz="2667" b="1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667" b="1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Jestler</a:t>
            </a:r>
            <a:endParaRPr sz="2667" b="1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grpSp>
        <p:nvGrpSpPr>
          <p:cNvPr id="778" name="Google Shape;778;p23"/>
          <p:cNvGrpSpPr/>
          <p:nvPr/>
        </p:nvGrpSpPr>
        <p:grpSpPr>
          <a:xfrm>
            <a:off x="856147" y="2205515"/>
            <a:ext cx="1153668" cy="1153668"/>
            <a:chOff x="457200" y="1817850"/>
            <a:chExt cx="753900" cy="753900"/>
          </a:xfrm>
        </p:grpSpPr>
        <p:sp>
          <p:nvSpPr>
            <p:cNvPr id="779" name="Google Shape;779;p23"/>
            <p:cNvSpPr/>
            <p:nvPr/>
          </p:nvSpPr>
          <p:spPr>
            <a:xfrm>
              <a:off x="457200" y="1817850"/>
              <a:ext cx="753900" cy="753900"/>
            </a:xfrm>
            <a:prstGeom prst="ellipse">
              <a:avLst/>
            </a:prstGeom>
            <a:solidFill>
              <a:schemeClr val="accent5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endParaRPr sz="2133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grpSp>
          <p:nvGrpSpPr>
            <p:cNvPr id="780" name="Google Shape;780;p23"/>
            <p:cNvGrpSpPr/>
            <p:nvPr/>
          </p:nvGrpSpPr>
          <p:grpSpPr>
            <a:xfrm>
              <a:off x="593697" y="1954144"/>
              <a:ext cx="480951" cy="480854"/>
              <a:chOff x="1487200" y="4993750"/>
              <a:chExt cx="483125" cy="483125"/>
            </a:xfrm>
          </p:grpSpPr>
          <p:sp>
            <p:nvSpPr>
              <p:cNvPr id="781" name="Google Shape;781;p23"/>
              <p:cNvSpPr/>
              <p:nvPr/>
            </p:nvSpPr>
            <p:spPr>
              <a:xfrm>
                <a:off x="1487200" y="4993750"/>
                <a:ext cx="483125" cy="483125"/>
              </a:xfrm>
              <a:custGeom>
                <a:avLst/>
                <a:gdLst/>
                <a:ahLst/>
                <a:cxnLst/>
                <a:rect l="l" t="t" r="r" b="b"/>
                <a:pathLst>
                  <a:path w="19325" h="19325" extrusionOk="0">
                    <a:moveTo>
                      <a:pt x="9662" y="1133"/>
                    </a:moveTo>
                    <a:cubicBezTo>
                      <a:pt x="11824" y="1133"/>
                      <a:pt x="13983" y="1975"/>
                      <a:pt x="15668" y="3657"/>
                    </a:cubicBezTo>
                    <a:cubicBezTo>
                      <a:pt x="19035" y="7027"/>
                      <a:pt x="19035" y="12302"/>
                      <a:pt x="15668" y="15668"/>
                    </a:cubicBezTo>
                    <a:cubicBezTo>
                      <a:pt x="13983" y="17352"/>
                      <a:pt x="11822" y="18193"/>
                      <a:pt x="9661" y="18193"/>
                    </a:cubicBezTo>
                    <a:cubicBezTo>
                      <a:pt x="7500" y="18193"/>
                      <a:pt x="5340" y="17352"/>
                      <a:pt x="3657" y="15668"/>
                    </a:cubicBezTo>
                    <a:cubicBezTo>
                      <a:pt x="290" y="12302"/>
                      <a:pt x="290" y="7024"/>
                      <a:pt x="3657" y="3657"/>
                    </a:cubicBezTo>
                    <a:cubicBezTo>
                      <a:pt x="5342" y="1975"/>
                      <a:pt x="7500" y="1133"/>
                      <a:pt x="9662" y="1133"/>
                    </a:cubicBezTo>
                    <a:close/>
                    <a:moveTo>
                      <a:pt x="9662" y="1"/>
                    </a:moveTo>
                    <a:cubicBezTo>
                      <a:pt x="7117" y="1"/>
                      <a:pt x="4698" y="1015"/>
                      <a:pt x="2857" y="2857"/>
                    </a:cubicBezTo>
                    <a:cubicBezTo>
                      <a:pt x="1015" y="4699"/>
                      <a:pt x="0" y="7117"/>
                      <a:pt x="0" y="9663"/>
                    </a:cubicBezTo>
                    <a:cubicBezTo>
                      <a:pt x="0" y="12208"/>
                      <a:pt x="1015" y="14627"/>
                      <a:pt x="2857" y="16469"/>
                    </a:cubicBezTo>
                    <a:cubicBezTo>
                      <a:pt x="4698" y="18310"/>
                      <a:pt x="7117" y="19325"/>
                      <a:pt x="9662" y="19325"/>
                    </a:cubicBezTo>
                    <a:cubicBezTo>
                      <a:pt x="12208" y="19325"/>
                      <a:pt x="14626" y="18310"/>
                      <a:pt x="16468" y="16469"/>
                    </a:cubicBezTo>
                    <a:cubicBezTo>
                      <a:pt x="18310" y="14627"/>
                      <a:pt x="19325" y="12208"/>
                      <a:pt x="19325" y="9663"/>
                    </a:cubicBezTo>
                    <a:cubicBezTo>
                      <a:pt x="19325" y="7117"/>
                      <a:pt x="18310" y="4699"/>
                      <a:pt x="16468" y="2857"/>
                    </a:cubicBezTo>
                    <a:cubicBezTo>
                      <a:pt x="14626" y="1015"/>
                      <a:pt x="12208" y="1"/>
                      <a:pt x="966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>
                  <a:solidFill>
                    <a:srgbClr val="435D74"/>
                  </a:solidFill>
                </a:endParaRPr>
              </a:p>
            </p:txBody>
          </p:sp>
          <p:sp>
            <p:nvSpPr>
              <p:cNvPr id="782" name="Google Shape;782;p23"/>
              <p:cNvSpPr/>
              <p:nvPr/>
            </p:nvSpPr>
            <p:spPr>
              <a:xfrm>
                <a:off x="1602600" y="5143950"/>
                <a:ext cx="250350" cy="182725"/>
              </a:xfrm>
              <a:custGeom>
                <a:avLst/>
                <a:gdLst/>
                <a:ahLst/>
                <a:cxnLst/>
                <a:rect l="l" t="t" r="r" b="b"/>
                <a:pathLst>
                  <a:path w="10014" h="7309" extrusionOk="0">
                    <a:moveTo>
                      <a:pt x="8149" y="1134"/>
                    </a:moveTo>
                    <a:cubicBezTo>
                      <a:pt x="8294" y="1134"/>
                      <a:pt x="8439" y="1189"/>
                      <a:pt x="8549" y="1300"/>
                    </a:cubicBezTo>
                    <a:cubicBezTo>
                      <a:pt x="8769" y="1520"/>
                      <a:pt x="8769" y="1879"/>
                      <a:pt x="8549" y="2100"/>
                    </a:cubicBezTo>
                    <a:lnTo>
                      <a:pt x="4639" y="6007"/>
                    </a:lnTo>
                    <a:cubicBezTo>
                      <a:pt x="4527" y="6120"/>
                      <a:pt x="4377" y="6177"/>
                      <a:pt x="4227" y="6177"/>
                    </a:cubicBezTo>
                    <a:cubicBezTo>
                      <a:pt x="4081" y="6177"/>
                      <a:pt x="3937" y="6123"/>
                      <a:pt x="3830" y="6016"/>
                    </a:cubicBezTo>
                    <a:lnTo>
                      <a:pt x="1547" y="3748"/>
                    </a:lnTo>
                    <a:cubicBezTo>
                      <a:pt x="1296" y="3534"/>
                      <a:pt x="1281" y="3151"/>
                      <a:pt x="1514" y="2918"/>
                    </a:cubicBezTo>
                    <a:cubicBezTo>
                      <a:pt x="1626" y="2806"/>
                      <a:pt x="1771" y="2750"/>
                      <a:pt x="1916" y="2750"/>
                    </a:cubicBezTo>
                    <a:cubicBezTo>
                      <a:pt x="2074" y="2750"/>
                      <a:pt x="2232" y="2817"/>
                      <a:pt x="2344" y="2948"/>
                    </a:cubicBezTo>
                    <a:lnTo>
                      <a:pt x="3784" y="4388"/>
                    </a:lnTo>
                    <a:cubicBezTo>
                      <a:pt x="3793" y="4401"/>
                      <a:pt x="3805" y="4410"/>
                      <a:pt x="3817" y="4419"/>
                    </a:cubicBezTo>
                    <a:cubicBezTo>
                      <a:pt x="3817" y="4422"/>
                      <a:pt x="3820" y="4422"/>
                      <a:pt x="3823" y="4425"/>
                    </a:cubicBezTo>
                    <a:cubicBezTo>
                      <a:pt x="3934" y="4535"/>
                      <a:pt x="4078" y="4590"/>
                      <a:pt x="4222" y="4590"/>
                    </a:cubicBezTo>
                    <a:cubicBezTo>
                      <a:pt x="4367" y="4590"/>
                      <a:pt x="4512" y="4535"/>
                      <a:pt x="4624" y="4425"/>
                    </a:cubicBezTo>
                    <a:lnTo>
                      <a:pt x="7749" y="1300"/>
                    </a:lnTo>
                    <a:cubicBezTo>
                      <a:pt x="7859" y="1189"/>
                      <a:pt x="8004" y="1134"/>
                      <a:pt x="8149" y="1134"/>
                    </a:cubicBezTo>
                    <a:close/>
                    <a:moveTo>
                      <a:pt x="8146" y="1"/>
                    </a:moveTo>
                    <a:cubicBezTo>
                      <a:pt x="7712" y="1"/>
                      <a:pt x="7279" y="166"/>
                      <a:pt x="6949" y="496"/>
                    </a:cubicBezTo>
                    <a:lnTo>
                      <a:pt x="6946" y="496"/>
                    </a:lnTo>
                    <a:lnTo>
                      <a:pt x="4219" y="3223"/>
                    </a:lnTo>
                    <a:lnTo>
                      <a:pt x="3144" y="2148"/>
                    </a:lnTo>
                    <a:cubicBezTo>
                      <a:pt x="2808" y="1779"/>
                      <a:pt x="2348" y="1594"/>
                      <a:pt x="1887" y="1594"/>
                    </a:cubicBezTo>
                    <a:cubicBezTo>
                      <a:pt x="1453" y="1594"/>
                      <a:pt x="1019" y="1758"/>
                      <a:pt x="686" y="2091"/>
                    </a:cubicBezTo>
                    <a:cubicBezTo>
                      <a:pt x="1" y="2776"/>
                      <a:pt x="28" y="3896"/>
                      <a:pt x="747" y="4549"/>
                    </a:cubicBezTo>
                    <a:lnTo>
                      <a:pt x="3029" y="6819"/>
                    </a:lnTo>
                    <a:cubicBezTo>
                      <a:pt x="3344" y="7131"/>
                      <a:pt x="3768" y="7308"/>
                      <a:pt x="4214" y="7308"/>
                    </a:cubicBezTo>
                    <a:cubicBezTo>
                      <a:pt x="4218" y="7308"/>
                      <a:pt x="4221" y="7308"/>
                      <a:pt x="4225" y="7308"/>
                    </a:cubicBezTo>
                    <a:cubicBezTo>
                      <a:pt x="4678" y="7308"/>
                      <a:pt x="5116" y="7127"/>
                      <a:pt x="5439" y="6807"/>
                    </a:cubicBezTo>
                    <a:lnTo>
                      <a:pt x="9349" y="2900"/>
                    </a:lnTo>
                    <a:cubicBezTo>
                      <a:pt x="10013" y="2236"/>
                      <a:pt x="10013" y="1161"/>
                      <a:pt x="9349" y="499"/>
                    </a:cubicBezTo>
                    <a:cubicBezTo>
                      <a:pt x="9017" y="167"/>
                      <a:pt x="8581" y="1"/>
                      <a:pt x="814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783" name="Google Shape;783;p23"/>
          <p:cNvGrpSpPr/>
          <p:nvPr/>
        </p:nvGrpSpPr>
        <p:grpSpPr>
          <a:xfrm>
            <a:off x="10166905" y="2205285"/>
            <a:ext cx="1168947" cy="1168947"/>
            <a:chOff x="7932900" y="1817850"/>
            <a:chExt cx="753900" cy="753900"/>
          </a:xfrm>
        </p:grpSpPr>
        <p:sp>
          <p:nvSpPr>
            <p:cNvPr id="784" name="Google Shape;784;p23"/>
            <p:cNvSpPr/>
            <p:nvPr/>
          </p:nvSpPr>
          <p:spPr>
            <a:xfrm>
              <a:off x="7932900" y="1817850"/>
              <a:ext cx="753900" cy="753900"/>
            </a:xfrm>
            <a:prstGeom prst="ellipse">
              <a:avLst/>
            </a:prstGeom>
            <a:solidFill>
              <a:schemeClr val="accent2"/>
            </a:solidFill>
            <a:ln w="2857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algn="ctr"/>
              <a:endParaRPr sz="2133" dirty="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grpSp>
          <p:nvGrpSpPr>
            <p:cNvPr id="785" name="Google Shape;785;p23"/>
            <p:cNvGrpSpPr/>
            <p:nvPr/>
          </p:nvGrpSpPr>
          <p:grpSpPr>
            <a:xfrm>
              <a:off x="8069362" y="1954068"/>
              <a:ext cx="480999" cy="480999"/>
              <a:chOff x="2081650" y="4993750"/>
              <a:chExt cx="483125" cy="483125"/>
            </a:xfrm>
          </p:grpSpPr>
          <p:sp>
            <p:nvSpPr>
              <p:cNvPr id="786" name="Google Shape;786;p23"/>
              <p:cNvSpPr/>
              <p:nvPr/>
            </p:nvSpPr>
            <p:spPr>
              <a:xfrm>
                <a:off x="2081650" y="4993750"/>
                <a:ext cx="483125" cy="483125"/>
              </a:xfrm>
              <a:custGeom>
                <a:avLst/>
                <a:gdLst/>
                <a:ahLst/>
                <a:cxnLst/>
                <a:rect l="l" t="t" r="r" b="b"/>
                <a:pathLst>
                  <a:path w="19325" h="19325" extrusionOk="0">
                    <a:moveTo>
                      <a:pt x="9663" y="1133"/>
                    </a:moveTo>
                    <a:cubicBezTo>
                      <a:pt x="11824" y="1133"/>
                      <a:pt x="13983" y="1975"/>
                      <a:pt x="15668" y="3657"/>
                    </a:cubicBezTo>
                    <a:cubicBezTo>
                      <a:pt x="19035" y="7027"/>
                      <a:pt x="19035" y="12302"/>
                      <a:pt x="15668" y="15668"/>
                    </a:cubicBezTo>
                    <a:cubicBezTo>
                      <a:pt x="13983" y="17350"/>
                      <a:pt x="11824" y="18193"/>
                      <a:pt x="9663" y="18193"/>
                    </a:cubicBezTo>
                    <a:cubicBezTo>
                      <a:pt x="7501" y="18193"/>
                      <a:pt x="5342" y="17350"/>
                      <a:pt x="3657" y="15668"/>
                    </a:cubicBezTo>
                    <a:cubicBezTo>
                      <a:pt x="290" y="12302"/>
                      <a:pt x="290" y="7024"/>
                      <a:pt x="3657" y="3657"/>
                    </a:cubicBezTo>
                    <a:cubicBezTo>
                      <a:pt x="5342" y="1975"/>
                      <a:pt x="7501" y="1133"/>
                      <a:pt x="9663" y="1133"/>
                    </a:cubicBezTo>
                    <a:close/>
                    <a:moveTo>
                      <a:pt x="9663" y="1"/>
                    </a:moveTo>
                    <a:cubicBezTo>
                      <a:pt x="7117" y="1"/>
                      <a:pt x="4699" y="1015"/>
                      <a:pt x="2857" y="2857"/>
                    </a:cubicBezTo>
                    <a:cubicBezTo>
                      <a:pt x="1015" y="4699"/>
                      <a:pt x="0" y="7117"/>
                      <a:pt x="0" y="9663"/>
                    </a:cubicBezTo>
                    <a:cubicBezTo>
                      <a:pt x="0" y="12208"/>
                      <a:pt x="1015" y="14627"/>
                      <a:pt x="2857" y="16469"/>
                    </a:cubicBezTo>
                    <a:cubicBezTo>
                      <a:pt x="4699" y="18310"/>
                      <a:pt x="7117" y="19325"/>
                      <a:pt x="9663" y="19325"/>
                    </a:cubicBezTo>
                    <a:cubicBezTo>
                      <a:pt x="12208" y="19325"/>
                      <a:pt x="14626" y="18310"/>
                      <a:pt x="16468" y="16469"/>
                    </a:cubicBezTo>
                    <a:cubicBezTo>
                      <a:pt x="18310" y="14627"/>
                      <a:pt x="19325" y="12208"/>
                      <a:pt x="19325" y="9663"/>
                    </a:cubicBezTo>
                    <a:cubicBezTo>
                      <a:pt x="19325" y="7117"/>
                      <a:pt x="18310" y="4699"/>
                      <a:pt x="16468" y="2857"/>
                    </a:cubicBezTo>
                    <a:cubicBezTo>
                      <a:pt x="14626" y="1015"/>
                      <a:pt x="12208" y="1"/>
                      <a:pt x="966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>
                  <a:solidFill>
                    <a:srgbClr val="435D74"/>
                  </a:solidFill>
                </a:endParaRPr>
              </a:p>
            </p:txBody>
          </p:sp>
          <p:sp>
            <p:nvSpPr>
              <p:cNvPr id="787" name="Google Shape;787;p23"/>
              <p:cNvSpPr/>
              <p:nvPr/>
            </p:nvSpPr>
            <p:spPr>
              <a:xfrm>
                <a:off x="2209375" y="5125625"/>
                <a:ext cx="227600" cy="219350"/>
              </a:xfrm>
              <a:custGeom>
                <a:avLst/>
                <a:gdLst/>
                <a:ahLst/>
                <a:cxnLst/>
                <a:rect l="l" t="t" r="r" b="b"/>
                <a:pathLst>
                  <a:path w="9104" h="8774" extrusionOk="0">
                    <a:moveTo>
                      <a:pt x="7232" y="1143"/>
                    </a:moveTo>
                    <a:cubicBezTo>
                      <a:pt x="7377" y="1143"/>
                      <a:pt x="7522" y="1198"/>
                      <a:pt x="7633" y="1308"/>
                    </a:cubicBezTo>
                    <a:cubicBezTo>
                      <a:pt x="7851" y="1528"/>
                      <a:pt x="7854" y="1882"/>
                      <a:pt x="7639" y="2102"/>
                    </a:cubicBezTo>
                    <a:lnTo>
                      <a:pt x="5755" y="3986"/>
                    </a:lnTo>
                    <a:cubicBezTo>
                      <a:pt x="5532" y="4210"/>
                      <a:pt x="5532" y="4566"/>
                      <a:pt x="5755" y="4789"/>
                    </a:cubicBezTo>
                    <a:lnTo>
                      <a:pt x="7639" y="6673"/>
                    </a:lnTo>
                    <a:cubicBezTo>
                      <a:pt x="7854" y="6894"/>
                      <a:pt x="7851" y="7247"/>
                      <a:pt x="7633" y="7468"/>
                    </a:cubicBezTo>
                    <a:cubicBezTo>
                      <a:pt x="7522" y="7577"/>
                      <a:pt x="7377" y="7633"/>
                      <a:pt x="7232" y="7633"/>
                    </a:cubicBezTo>
                    <a:cubicBezTo>
                      <a:pt x="7090" y="7633"/>
                      <a:pt x="6948" y="7580"/>
                      <a:pt x="6839" y="7474"/>
                    </a:cubicBezTo>
                    <a:lnTo>
                      <a:pt x="6830" y="7468"/>
                    </a:lnTo>
                    <a:lnTo>
                      <a:pt x="4946" y="5650"/>
                    </a:lnTo>
                    <a:cubicBezTo>
                      <a:pt x="4836" y="5544"/>
                      <a:pt x="4695" y="5491"/>
                      <a:pt x="4554" y="5491"/>
                    </a:cubicBezTo>
                    <a:cubicBezTo>
                      <a:pt x="4412" y="5491"/>
                      <a:pt x="4271" y="5544"/>
                      <a:pt x="4161" y="5650"/>
                    </a:cubicBezTo>
                    <a:lnTo>
                      <a:pt x="2277" y="7468"/>
                    </a:lnTo>
                    <a:lnTo>
                      <a:pt x="2268" y="7474"/>
                    </a:lnTo>
                    <a:cubicBezTo>
                      <a:pt x="2159" y="7580"/>
                      <a:pt x="2017" y="7633"/>
                      <a:pt x="1875" y="7633"/>
                    </a:cubicBezTo>
                    <a:cubicBezTo>
                      <a:pt x="1730" y="7633"/>
                      <a:pt x="1585" y="7577"/>
                      <a:pt x="1474" y="7468"/>
                    </a:cubicBezTo>
                    <a:cubicBezTo>
                      <a:pt x="1256" y="7247"/>
                      <a:pt x="1253" y="6894"/>
                      <a:pt x="1468" y="6673"/>
                    </a:cubicBezTo>
                    <a:lnTo>
                      <a:pt x="3352" y="4789"/>
                    </a:lnTo>
                    <a:cubicBezTo>
                      <a:pt x="3575" y="4566"/>
                      <a:pt x="3575" y="4210"/>
                      <a:pt x="3352" y="3986"/>
                    </a:cubicBezTo>
                    <a:lnTo>
                      <a:pt x="1468" y="2102"/>
                    </a:lnTo>
                    <a:cubicBezTo>
                      <a:pt x="1253" y="1882"/>
                      <a:pt x="1256" y="1528"/>
                      <a:pt x="1474" y="1308"/>
                    </a:cubicBezTo>
                    <a:cubicBezTo>
                      <a:pt x="1585" y="1198"/>
                      <a:pt x="1730" y="1143"/>
                      <a:pt x="1875" y="1143"/>
                    </a:cubicBezTo>
                    <a:cubicBezTo>
                      <a:pt x="2017" y="1143"/>
                      <a:pt x="2159" y="1196"/>
                      <a:pt x="2268" y="1302"/>
                    </a:cubicBezTo>
                    <a:lnTo>
                      <a:pt x="2277" y="1308"/>
                    </a:lnTo>
                    <a:lnTo>
                      <a:pt x="4161" y="3126"/>
                    </a:lnTo>
                    <a:cubicBezTo>
                      <a:pt x="4271" y="3231"/>
                      <a:pt x="4412" y="3284"/>
                      <a:pt x="4554" y="3284"/>
                    </a:cubicBezTo>
                    <a:cubicBezTo>
                      <a:pt x="4695" y="3284"/>
                      <a:pt x="4836" y="3231"/>
                      <a:pt x="4946" y="3126"/>
                    </a:cubicBezTo>
                    <a:lnTo>
                      <a:pt x="6830" y="1308"/>
                    </a:lnTo>
                    <a:lnTo>
                      <a:pt x="6839" y="1302"/>
                    </a:lnTo>
                    <a:cubicBezTo>
                      <a:pt x="6948" y="1196"/>
                      <a:pt x="7090" y="1143"/>
                      <a:pt x="7232" y="1143"/>
                    </a:cubicBezTo>
                    <a:close/>
                    <a:moveTo>
                      <a:pt x="1865" y="0"/>
                    </a:moveTo>
                    <a:cubicBezTo>
                      <a:pt x="1430" y="0"/>
                      <a:pt x="995" y="166"/>
                      <a:pt x="664" y="499"/>
                    </a:cubicBezTo>
                    <a:cubicBezTo>
                      <a:pt x="0" y="1163"/>
                      <a:pt x="3" y="2241"/>
                      <a:pt x="667" y="2902"/>
                    </a:cubicBezTo>
                    <a:lnTo>
                      <a:pt x="2153" y="4388"/>
                    </a:lnTo>
                    <a:lnTo>
                      <a:pt x="667" y="5873"/>
                    </a:lnTo>
                    <a:cubicBezTo>
                      <a:pt x="0" y="6535"/>
                      <a:pt x="0" y="7610"/>
                      <a:pt x="661" y="8274"/>
                    </a:cubicBezTo>
                    <a:cubicBezTo>
                      <a:pt x="995" y="8607"/>
                      <a:pt x="1431" y="8774"/>
                      <a:pt x="1868" y="8774"/>
                    </a:cubicBezTo>
                    <a:cubicBezTo>
                      <a:pt x="2301" y="8774"/>
                      <a:pt x="2734" y="8609"/>
                      <a:pt x="3065" y="8280"/>
                    </a:cubicBezTo>
                    <a:lnTo>
                      <a:pt x="4554" y="6846"/>
                    </a:lnTo>
                    <a:lnTo>
                      <a:pt x="6042" y="8280"/>
                    </a:lnTo>
                    <a:cubicBezTo>
                      <a:pt x="6373" y="8609"/>
                      <a:pt x="6806" y="8774"/>
                      <a:pt x="7239" y="8774"/>
                    </a:cubicBezTo>
                    <a:cubicBezTo>
                      <a:pt x="7675" y="8774"/>
                      <a:pt x="8111" y="8607"/>
                      <a:pt x="8443" y="8274"/>
                    </a:cubicBezTo>
                    <a:cubicBezTo>
                      <a:pt x="9104" y="7610"/>
                      <a:pt x="9104" y="6535"/>
                      <a:pt x="8440" y="5873"/>
                    </a:cubicBezTo>
                    <a:lnTo>
                      <a:pt x="6957" y="4388"/>
                    </a:lnTo>
                    <a:lnTo>
                      <a:pt x="8440" y="2902"/>
                    </a:lnTo>
                    <a:cubicBezTo>
                      <a:pt x="8760" y="2585"/>
                      <a:pt x="8938" y="2153"/>
                      <a:pt x="8938" y="1703"/>
                    </a:cubicBezTo>
                    <a:cubicBezTo>
                      <a:pt x="8938" y="1018"/>
                      <a:pt x="8524" y="399"/>
                      <a:pt x="7893" y="133"/>
                    </a:cubicBezTo>
                    <a:cubicBezTo>
                      <a:pt x="7682" y="46"/>
                      <a:pt x="7460" y="3"/>
                      <a:pt x="7239" y="3"/>
                    </a:cubicBezTo>
                    <a:cubicBezTo>
                      <a:pt x="6799" y="3"/>
                      <a:pt x="6366" y="174"/>
                      <a:pt x="6042" y="496"/>
                    </a:cubicBezTo>
                    <a:lnTo>
                      <a:pt x="4554" y="1930"/>
                    </a:lnTo>
                    <a:lnTo>
                      <a:pt x="3065" y="496"/>
                    </a:lnTo>
                    <a:cubicBezTo>
                      <a:pt x="2733" y="165"/>
                      <a:pt x="2299" y="0"/>
                      <a:pt x="18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>
                  <a:solidFill>
                    <a:srgbClr val="435D74"/>
                  </a:solidFill>
                </a:endParaRPr>
              </a:p>
            </p:txBody>
          </p:sp>
        </p:grpSp>
      </p:grpSp>
      <p:sp>
        <p:nvSpPr>
          <p:cNvPr id="788" name="Google Shape;788;p23"/>
          <p:cNvSpPr/>
          <p:nvPr/>
        </p:nvSpPr>
        <p:spPr>
          <a:xfrm flipH="1">
            <a:off x="620567" y="3887513"/>
            <a:ext cx="5482800" cy="109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9" name="Google Shape;789;p23"/>
          <p:cNvSpPr/>
          <p:nvPr/>
        </p:nvSpPr>
        <p:spPr>
          <a:xfrm flipH="1">
            <a:off x="6103369" y="3887513"/>
            <a:ext cx="5482800" cy="1097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90" name="Google Shape;790;p23"/>
          <p:cNvSpPr/>
          <p:nvPr/>
        </p:nvSpPr>
        <p:spPr>
          <a:xfrm flipH="1">
            <a:off x="620567" y="4985294"/>
            <a:ext cx="5482800" cy="1097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91" name="Google Shape;791;p23"/>
          <p:cNvSpPr/>
          <p:nvPr/>
        </p:nvSpPr>
        <p:spPr>
          <a:xfrm flipH="1">
            <a:off x="6103369" y="4985294"/>
            <a:ext cx="5482800" cy="109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95" name="Google Shape;795;p23"/>
          <p:cNvSpPr txBox="1"/>
          <p:nvPr/>
        </p:nvSpPr>
        <p:spPr>
          <a:xfrm flipH="1">
            <a:off x="6623007" y="4231533"/>
            <a:ext cx="4443600" cy="3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Birkaç</a:t>
            </a:r>
            <a:r>
              <a:rPr lang="en" sz="2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gösterici</a:t>
            </a:r>
            <a:r>
              <a:rPr lang="en" sz="2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jestten</a:t>
            </a:r>
            <a:r>
              <a:rPr lang="en" sz="2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oluşan</a:t>
            </a:r>
            <a:r>
              <a:rPr lang="en" sz="2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jestlerdir</a:t>
            </a:r>
            <a:r>
              <a:rPr lang="en" sz="20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97" name="Google Shape;797;p23"/>
          <p:cNvSpPr txBox="1"/>
          <p:nvPr/>
        </p:nvSpPr>
        <p:spPr>
          <a:xfrm flipH="1">
            <a:off x="6623007" y="4952061"/>
            <a:ext cx="4443600" cy="958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Nesne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ilişkili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kanat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çırpma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)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geleneksel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jestler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hayır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jesti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)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olarak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ikiye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ayrılmaktadır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03" name="Google Shape;803;p23"/>
          <p:cNvSpPr txBox="1"/>
          <p:nvPr/>
        </p:nvSpPr>
        <p:spPr>
          <a:xfrm flipH="1">
            <a:off x="1183000" y="5255595"/>
            <a:ext cx="4443600" cy="3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Reddetme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gösterme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işaret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etme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vb. </a:t>
            </a:r>
            <a:endParaRPr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05" name="Google Shape;805;p23"/>
          <p:cNvSpPr txBox="1"/>
          <p:nvPr/>
        </p:nvSpPr>
        <p:spPr>
          <a:xfrm flipH="1">
            <a:off x="856147" y="4227735"/>
            <a:ext cx="5239853" cy="3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Nesne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da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olayı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işaret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etme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da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dikkat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çekme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amacıyla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kullanılan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sadece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bağlamda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yorumlanabilen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jestlerdir</a:t>
            </a:r>
            <a:r>
              <a:rPr lang="en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B6C680-923E-834E-86CA-32B9BA5A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Jestlerin Gelişimi ve Sözel Dil İlişkisi (devam)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1452EF7-1C04-0F42-AADE-F97A463E3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5176391"/>
              </p:ext>
            </p:extLst>
          </p:nvPr>
        </p:nvGraphicFramePr>
        <p:xfrm>
          <a:off x="108356" y="2207502"/>
          <a:ext cx="11964692" cy="4534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9486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6D9310-2845-AA47-9C81-6481BA11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Taklit Gelişimi ve Sözel Dille İlişkisi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0FBD2348-EAAF-2C40-95FB-3D3CF0FC4F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8446632"/>
              </p:ext>
            </p:extLst>
          </p:nvPr>
        </p:nvGraphicFramePr>
        <p:xfrm>
          <a:off x="1209597" y="1734726"/>
          <a:ext cx="976221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431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122DEB-D73A-D34E-A4FC-500721953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0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Taklit Gelişimi ve Sözel Dille İlişkisi (devam)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FDDB11FC-EF9D-764D-9CAF-2159A49B5A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0509795"/>
              </p:ext>
            </p:extLst>
          </p:nvPr>
        </p:nvGraphicFramePr>
        <p:xfrm>
          <a:off x="139485" y="1518833"/>
          <a:ext cx="12178952" cy="4726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95801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B7609B-ABD8-AF42-B5A1-59FE7927F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Taklit Gelişimi ve Sözel Dille İlişkisi (devam)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87C3D57F-C0FD-AC46-8D2D-FF53750435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1480282"/>
              </p:ext>
            </p:extLst>
          </p:nvPr>
        </p:nvGraphicFramePr>
        <p:xfrm>
          <a:off x="699006" y="2346670"/>
          <a:ext cx="11861575" cy="3910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86BCC6FC-813A-7847-9288-1E5583C134D5}"/>
              </a:ext>
            </a:extLst>
          </p:cNvPr>
          <p:cNvSpPr txBox="1"/>
          <p:nvPr/>
        </p:nvSpPr>
        <p:spPr>
          <a:xfrm rot="16200000">
            <a:off x="-377081" y="3461190"/>
            <a:ext cx="3290946" cy="138499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Taklitin</a:t>
            </a:r>
            <a:r>
              <a:rPr lang="tr-T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sosyal iletişim içindeki özellikleri</a:t>
            </a:r>
            <a:endParaRPr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556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8DAF7F-567B-B74F-9D4F-B252936C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Taklit Gelişimi ve Sözel Dille İlişkisi (devam)</a:t>
            </a:r>
            <a:endParaRPr lang="tr-TR" cap="none" dirty="0"/>
          </a:p>
        </p:txBody>
      </p:sp>
      <p:grpSp>
        <p:nvGrpSpPr>
          <p:cNvPr id="4" name="Google Shape;3000;p45">
            <a:extLst>
              <a:ext uri="{FF2B5EF4-FFF2-40B4-BE49-F238E27FC236}">
                <a16:creationId xmlns:a16="http://schemas.microsoft.com/office/drawing/2014/main" id="{8390D77B-0729-F746-99B5-EC5AA646D159}"/>
              </a:ext>
            </a:extLst>
          </p:cNvPr>
          <p:cNvGrpSpPr/>
          <p:nvPr/>
        </p:nvGrpSpPr>
        <p:grpSpPr>
          <a:xfrm>
            <a:off x="766134" y="2246641"/>
            <a:ext cx="2486649" cy="1620128"/>
            <a:chOff x="437826" y="1534398"/>
            <a:chExt cx="1653803" cy="1620128"/>
          </a:xfrm>
        </p:grpSpPr>
        <p:sp>
          <p:nvSpPr>
            <p:cNvPr id="5" name="Google Shape;3001;p45">
              <a:extLst>
                <a:ext uri="{FF2B5EF4-FFF2-40B4-BE49-F238E27FC236}">
                  <a16:creationId xmlns:a16="http://schemas.microsoft.com/office/drawing/2014/main" id="{E47A0BE7-A4FB-864D-824F-0A6B8CA3C5D0}"/>
                </a:ext>
              </a:extLst>
            </p:cNvPr>
            <p:cNvSpPr/>
            <p:nvPr/>
          </p:nvSpPr>
          <p:spPr>
            <a:xfrm>
              <a:off x="437826" y="1963324"/>
              <a:ext cx="1653803" cy="826625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grpSp>
          <p:nvGrpSpPr>
            <p:cNvPr id="6" name="Google Shape;3002;p45">
              <a:extLst>
                <a:ext uri="{FF2B5EF4-FFF2-40B4-BE49-F238E27FC236}">
                  <a16:creationId xmlns:a16="http://schemas.microsoft.com/office/drawing/2014/main" id="{EDCCA7C1-653E-6846-99C4-EB5E326E994D}"/>
                </a:ext>
              </a:extLst>
            </p:cNvPr>
            <p:cNvGrpSpPr/>
            <p:nvPr/>
          </p:nvGrpSpPr>
          <p:grpSpPr>
            <a:xfrm rot="-2699740">
              <a:off x="720951" y="1534398"/>
              <a:ext cx="1261313" cy="1620128"/>
              <a:chOff x="4410915" y="2079925"/>
              <a:chExt cx="1350009" cy="1734055"/>
            </a:xfrm>
          </p:grpSpPr>
          <p:sp>
            <p:nvSpPr>
              <p:cNvPr id="7" name="Google Shape;3003;p45">
                <a:extLst>
                  <a:ext uri="{FF2B5EF4-FFF2-40B4-BE49-F238E27FC236}">
                    <a16:creationId xmlns:a16="http://schemas.microsoft.com/office/drawing/2014/main" id="{01E5D6AB-5106-4B4D-8C27-8F3D00276F26}"/>
                  </a:ext>
                </a:extLst>
              </p:cNvPr>
              <p:cNvSpPr/>
              <p:nvPr/>
            </p:nvSpPr>
            <p:spPr>
              <a:xfrm>
                <a:off x="5199704" y="3477878"/>
                <a:ext cx="498725" cy="303974"/>
              </a:xfrm>
              <a:custGeom>
                <a:avLst/>
                <a:gdLst/>
                <a:ahLst/>
                <a:cxnLst/>
                <a:rect l="l" t="t" r="r" b="b"/>
                <a:pathLst>
                  <a:path w="29255" h="17831" extrusionOk="0">
                    <a:moveTo>
                      <a:pt x="4136" y="10759"/>
                    </a:moveTo>
                    <a:cubicBezTo>
                      <a:pt x="4503" y="10859"/>
                      <a:pt x="4803" y="10993"/>
                      <a:pt x="5104" y="11093"/>
                    </a:cubicBezTo>
                    <a:lnTo>
                      <a:pt x="5137" y="11093"/>
                    </a:lnTo>
                    <a:cubicBezTo>
                      <a:pt x="5671" y="11293"/>
                      <a:pt x="6104" y="11460"/>
                      <a:pt x="6571" y="11526"/>
                    </a:cubicBezTo>
                    <a:cubicBezTo>
                      <a:pt x="5571" y="11426"/>
                      <a:pt x="4703" y="11160"/>
                      <a:pt x="4136" y="10759"/>
                    </a:cubicBezTo>
                    <a:close/>
                    <a:moveTo>
                      <a:pt x="15945" y="3120"/>
                    </a:moveTo>
                    <a:cubicBezTo>
                      <a:pt x="16145" y="3187"/>
                      <a:pt x="16378" y="3287"/>
                      <a:pt x="16612" y="3354"/>
                    </a:cubicBezTo>
                    <a:cubicBezTo>
                      <a:pt x="17146" y="3587"/>
                      <a:pt x="17746" y="3821"/>
                      <a:pt x="18380" y="3988"/>
                    </a:cubicBezTo>
                    <a:cubicBezTo>
                      <a:pt x="18446" y="4016"/>
                      <a:pt x="18515" y="4028"/>
                      <a:pt x="18584" y="4028"/>
                    </a:cubicBezTo>
                    <a:cubicBezTo>
                      <a:pt x="18759" y="4028"/>
                      <a:pt x="18937" y="3950"/>
                      <a:pt x="19080" y="3854"/>
                    </a:cubicBezTo>
                    <a:cubicBezTo>
                      <a:pt x="19247" y="4255"/>
                      <a:pt x="19414" y="4622"/>
                      <a:pt x="19581" y="5022"/>
                    </a:cubicBezTo>
                    <a:cubicBezTo>
                      <a:pt x="20081" y="6423"/>
                      <a:pt x="18914" y="7624"/>
                      <a:pt x="17980" y="8424"/>
                    </a:cubicBezTo>
                    <a:cubicBezTo>
                      <a:pt x="16212" y="9959"/>
                      <a:pt x="14077" y="11093"/>
                      <a:pt x="12275" y="11426"/>
                    </a:cubicBezTo>
                    <a:cubicBezTo>
                      <a:pt x="11708" y="11526"/>
                      <a:pt x="10574" y="11627"/>
                      <a:pt x="9307" y="11627"/>
                    </a:cubicBezTo>
                    <a:cubicBezTo>
                      <a:pt x="9407" y="11593"/>
                      <a:pt x="9440" y="11493"/>
                      <a:pt x="9473" y="11426"/>
                    </a:cubicBezTo>
                    <a:cubicBezTo>
                      <a:pt x="9707" y="11093"/>
                      <a:pt x="9640" y="10693"/>
                      <a:pt x="9473" y="10426"/>
                    </a:cubicBezTo>
                    <a:cubicBezTo>
                      <a:pt x="9373" y="10259"/>
                      <a:pt x="9140" y="10125"/>
                      <a:pt x="8940" y="10092"/>
                    </a:cubicBezTo>
                    <a:cubicBezTo>
                      <a:pt x="8239" y="9992"/>
                      <a:pt x="7472" y="9825"/>
                      <a:pt x="6538" y="9592"/>
                    </a:cubicBezTo>
                    <a:cubicBezTo>
                      <a:pt x="6438" y="9525"/>
                      <a:pt x="6371" y="9525"/>
                      <a:pt x="6271" y="9492"/>
                    </a:cubicBezTo>
                    <a:cubicBezTo>
                      <a:pt x="5704" y="9325"/>
                      <a:pt x="4770" y="9125"/>
                      <a:pt x="4437" y="8658"/>
                    </a:cubicBezTo>
                    <a:cubicBezTo>
                      <a:pt x="4403" y="8624"/>
                      <a:pt x="4370" y="8524"/>
                      <a:pt x="4303" y="8491"/>
                    </a:cubicBezTo>
                    <a:cubicBezTo>
                      <a:pt x="4370" y="8358"/>
                      <a:pt x="4403" y="8257"/>
                      <a:pt x="4403" y="8124"/>
                    </a:cubicBezTo>
                    <a:cubicBezTo>
                      <a:pt x="4483" y="8109"/>
                      <a:pt x="4568" y="8102"/>
                      <a:pt x="4658" y="8102"/>
                    </a:cubicBezTo>
                    <a:cubicBezTo>
                      <a:pt x="5364" y="8102"/>
                      <a:pt x="6366" y="8529"/>
                      <a:pt x="7105" y="8825"/>
                    </a:cubicBezTo>
                    <a:cubicBezTo>
                      <a:pt x="7372" y="8958"/>
                      <a:pt x="7605" y="9025"/>
                      <a:pt x="7806" y="9058"/>
                    </a:cubicBezTo>
                    <a:cubicBezTo>
                      <a:pt x="8239" y="9258"/>
                      <a:pt x="8706" y="9358"/>
                      <a:pt x="9107" y="9525"/>
                    </a:cubicBezTo>
                    <a:cubicBezTo>
                      <a:pt x="9940" y="9825"/>
                      <a:pt x="10808" y="10159"/>
                      <a:pt x="11708" y="10392"/>
                    </a:cubicBezTo>
                    <a:cubicBezTo>
                      <a:pt x="11794" y="10418"/>
                      <a:pt x="11879" y="10430"/>
                      <a:pt x="11962" y="10430"/>
                    </a:cubicBezTo>
                    <a:cubicBezTo>
                      <a:pt x="12204" y="10430"/>
                      <a:pt x="12427" y="10324"/>
                      <a:pt x="12576" y="10125"/>
                    </a:cubicBezTo>
                    <a:cubicBezTo>
                      <a:pt x="12776" y="9792"/>
                      <a:pt x="12776" y="9325"/>
                      <a:pt x="12576" y="9025"/>
                    </a:cubicBezTo>
                    <a:cubicBezTo>
                      <a:pt x="12442" y="8858"/>
                      <a:pt x="12275" y="8724"/>
                      <a:pt x="12075" y="8691"/>
                    </a:cubicBezTo>
                    <a:cubicBezTo>
                      <a:pt x="11141" y="8458"/>
                      <a:pt x="10241" y="8124"/>
                      <a:pt x="9307" y="7790"/>
                    </a:cubicBezTo>
                    <a:cubicBezTo>
                      <a:pt x="8906" y="7624"/>
                      <a:pt x="8439" y="7457"/>
                      <a:pt x="7972" y="7323"/>
                    </a:cubicBezTo>
                    <a:lnTo>
                      <a:pt x="7972" y="7323"/>
                    </a:lnTo>
                    <a:cubicBezTo>
                      <a:pt x="8606" y="7490"/>
                      <a:pt x="9273" y="7657"/>
                      <a:pt x="9907" y="7824"/>
                    </a:cubicBezTo>
                    <a:cubicBezTo>
                      <a:pt x="10941" y="8291"/>
                      <a:pt x="12242" y="8624"/>
                      <a:pt x="13476" y="8991"/>
                    </a:cubicBezTo>
                    <a:cubicBezTo>
                      <a:pt x="13577" y="9028"/>
                      <a:pt x="13672" y="9044"/>
                      <a:pt x="13762" y="9044"/>
                    </a:cubicBezTo>
                    <a:cubicBezTo>
                      <a:pt x="14002" y="9044"/>
                      <a:pt x="14207" y="8928"/>
                      <a:pt x="14377" y="8758"/>
                    </a:cubicBezTo>
                    <a:cubicBezTo>
                      <a:pt x="14577" y="8424"/>
                      <a:pt x="14577" y="7957"/>
                      <a:pt x="14377" y="7624"/>
                    </a:cubicBezTo>
                    <a:cubicBezTo>
                      <a:pt x="14244" y="7457"/>
                      <a:pt x="14077" y="7357"/>
                      <a:pt x="13910" y="7290"/>
                    </a:cubicBezTo>
                    <a:cubicBezTo>
                      <a:pt x="12642" y="6923"/>
                      <a:pt x="11341" y="6590"/>
                      <a:pt x="10074" y="6256"/>
                    </a:cubicBezTo>
                    <a:cubicBezTo>
                      <a:pt x="9440" y="6089"/>
                      <a:pt x="8773" y="5922"/>
                      <a:pt x="8173" y="5756"/>
                    </a:cubicBezTo>
                    <a:lnTo>
                      <a:pt x="8539" y="5622"/>
                    </a:lnTo>
                    <a:cubicBezTo>
                      <a:pt x="9740" y="5822"/>
                      <a:pt x="10908" y="6189"/>
                      <a:pt x="12042" y="6590"/>
                    </a:cubicBezTo>
                    <a:cubicBezTo>
                      <a:pt x="13376" y="7023"/>
                      <a:pt x="14777" y="7490"/>
                      <a:pt x="16245" y="7657"/>
                    </a:cubicBezTo>
                    <a:cubicBezTo>
                      <a:pt x="16276" y="7660"/>
                      <a:pt x="16306" y="7661"/>
                      <a:pt x="16337" y="7661"/>
                    </a:cubicBezTo>
                    <a:cubicBezTo>
                      <a:pt x="16667" y="7661"/>
                      <a:pt x="16959" y="7496"/>
                      <a:pt x="17112" y="7190"/>
                    </a:cubicBezTo>
                    <a:cubicBezTo>
                      <a:pt x="17279" y="6856"/>
                      <a:pt x="17279" y="6490"/>
                      <a:pt x="17112" y="6256"/>
                    </a:cubicBezTo>
                    <a:cubicBezTo>
                      <a:pt x="17046" y="6123"/>
                      <a:pt x="16879" y="5956"/>
                      <a:pt x="16545" y="5922"/>
                    </a:cubicBezTo>
                    <a:cubicBezTo>
                      <a:pt x="15111" y="5756"/>
                      <a:pt x="13777" y="5289"/>
                      <a:pt x="12442" y="4855"/>
                    </a:cubicBezTo>
                    <a:cubicBezTo>
                      <a:pt x="12109" y="4755"/>
                      <a:pt x="11775" y="4655"/>
                      <a:pt x="11442" y="4521"/>
                    </a:cubicBezTo>
                    <a:cubicBezTo>
                      <a:pt x="11642" y="4455"/>
                      <a:pt x="11909" y="4355"/>
                      <a:pt x="12142" y="4288"/>
                    </a:cubicBezTo>
                    <a:cubicBezTo>
                      <a:pt x="12242" y="4355"/>
                      <a:pt x="12376" y="4421"/>
                      <a:pt x="12476" y="4421"/>
                    </a:cubicBezTo>
                    <a:cubicBezTo>
                      <a:pt x="13943" y="4655"/>
                      <a:pt x="15378" y="5122"/>
                      <a:pt x="16745" y="5522"/>
                    </a:cubicBezTo>
                    <a:cubicBezTo>
                      <a:pt x="17212" y="5656"/>
                      <a:pt x="17613" y="5822"/>
                      <a:pt x="18080" y="5956"/>
                    </a:cubicBezTo>
                    <a:cubicBezTo>
                      <a:pt x="18156" y="5971"/>
                      <a:pt x="18233" y="5979"/>
                      <a:pt x="18308" y="5979"/>
                    </a:cubicBezTo>
                    <a:cubicBezTo>
                      <a:pt x="18560" y="5979"/>
                      <a:pt x="18793" y="5887"/>
                      <a:pt x="18947" y="5656"/>
                    </a:cubicBezTo>
                    <a:cubicBezTo>
                      <a:pt x="19147" y="5322"/>
                      <a:pt x="19147" y="4855"/>
                      <a:pt x="18947" y="4521"/>
                    </a:cubicBezTo>
                    <a:cubicBezTo>
                      <a:pt x="18814" y="4355"/>
                      <a:pt x="18647" y="4288"/>
                      <a:pt x="18480" y="4188"/>
                    </a:cubicBezTo>
                    <a:cubicBezTo>
                      <a:pt x="18080" y="4088"/>
                      <a:pt x="17613" y="3921"/>
                      <a:pt x="17212" y="3788"/>
                    </a:cubicBezTo>
                    <a:cubicBezTo>
                      <a:pt x="16612" y="3621"/>
                      <a:pt x="16045" y="3421"/>
                      <a:pt x="15444" y="3254"/>
                    </a:cubicBezTo>
                    <a:cubicBezTo>
                      <a:pt x="15611" y="3187"/>
                      <a:pt x="15745" y="3154"/>
                      <a:pt x="15945" y="3120"/>
                    </a:cubicBezTo>
                    <a:close/>
                    <a:moveTo>
                      <a:pt x="24684" y="1953"/>
                    </a:moveTo>
                    <a:lnTo>
                      <a:pt x="24684" y="1953"/>
                    </a:lnTo>
                    <a:cubicBezTo>
                      <a:pt x="25518" y="2086"/>
                      <a:pt x="26419" y="2420"/>
                      <a:pt x="26919" y="3087"/>
                    </a:cubicBezTo>
                    <a:cubicBezTo>
                      <a:pt x="27253" y="3521"/>
                      <a:pt x="27386" y="4155"/>
                      <a:pt x="27286" y="4922"/>
                    </a:cubicBezTo>
                    <a:cubicBezTo>
                      <a:pt x="27053" y="6756"/>
                      <a:pt x="25251" y="8624"/>
                      <a:pt x="23784" y="10092"/>
                    </a:cubicBezTo>
                    <a:cubicBezTo>
                      <a:pt x="23450" y="10426"/>
                      <a:pt x="23183" y="10759"/>
                      <a:pt x="22883" y="11026"/>
                    </a:cubicBezTo>
                    <a:cubicBezTo>
                      <a:pt x="21616" y="12427"/>
                      <a:pt x="20181" y="13495"/>
                      <a:pt x="18547" y="14328"/>
                    </a:cubicBezTo>
                    <a:cubicBezTo>
                      <a:pt x="19914" y="13428"/>
                      <a:pt x="21115" y="12194"/>
                      <a:pt x="22283" y="11126"/>
                    </a:cubicBezTo>
                    <a:cubicBezTo>
                      <a:pt x="22583" y="10826"/>
                      <a:pt x="22883" y="10526"/>
                      <a:pt x="23183" y="10292"/>
                    </a:cubicBezTo>
                    <a:cubicBezTo>
                      <a:pt x="25452" y="8157"/>
                      <a:pt x="25952" y="5355"/>
                      <a:pt x="24684" y="1953"/>
                    </a:cubicBezTo>
                    <a:close/>
                    <a:moveTo>
                      <a:pt x="22716" y="1853"/>
                    </a:moveTo>
                    <a:lnTo>
                      <a:pt x="22716" y="1853"/>
                    </a:lnTo>
                    <a:cubicBezTo>
                      <a:pt x="24084" y="4955"/>
                      <a:pt x="23784" y="7157"/>
                      <a:pt x="21849" y="9125"/>
                    </a:cubicBezTo>
                    <a:lnTo>
                      <a:pt x="21716" y="9258"/>
                    </a:lnTo>
                    <a:cubicBezTo>
                      <a:pt x="19681" y="11293"/>
                      <a:pt x="16845" y="14128"/>
                      <a:pt x="13910" y="14362"/>
                    </a:cubicBezTo>
                    <a:cubicBezTo>
                      <a:pt x="13710" y="14381"/>
                      <a:pt x="13482" y="14390"/>
                      <a:pt x="13233" y="14390"/>
                    </a:cubicBezTo>
                    <a:cubicBezTo>
                      <a:pt x="11737" y="14390"/>
                      <a:pt x="9450" y="14047"/>
                      <a:pt x="7505" y="13361"/>
                    </a:cubicBezTo>
                    <a:lnTo>
                      <a:pt x="7505" y="13361"/>
                    </a:lnTo>
                    <a:cubicBezTo>
                      <a:pt x="8191" y="13410"/>
                      <a:pt x="8859" y="13432"/>
                      <a:pt x="9475" y="13432"/>
                    </a:cubicBezTo>
                    <a:cubicBezTo>
                      <a:pt x="10539" y="13432"/>
                      <a:pt x="11451" y="13367"/>
                      <a:pt x="12042" y="13261"/>
                    </a:cubicBezTo>
                    <a:cubicBezTo>
                      <a:pt x="14410" y="12861"/>
                      <a:pt x="17212" y="11460"/>
                      <a:pt x="19281" y="9492"/>
                    </a:cubicBezTo>
                    <a:cubicBezTo>
                      <a:pt x="20081" y="8758"/>
                      <a:pt x="21182" y="7590"/>
                      <a:pt x="21282" y="5922"/>
                    </a:cubicBezTo>
                    <a:cubicBezTo>
                      <a:pt x="21415" y="4755"/>
                      <a:pt x="20782" y="3587"/>
                      <a:pt x="20215" y="2487"/>
                    </a:cubicBezTo>
                    <a:lnTo>
                      <a:pt x="20081" y="2253"/>
                    </a:lnTo>
                    <a:cubicBezTo>
                      <a:pt x="20615" y="2153"/>
                      <a:pt x="21115" y="2020"/>
                      <a:pt x="21549" y="1986"/>
                    </a:cubicBezTo>
                    <a:cubicBezTo>
                      <a:pt x="21916" y="1953"/>
                      <a:pt x="22349" y="1920"/>
                      <a:pt x="22716" y="1853"/>
                    </a:cubicBezTo>
                    <a:close/>
                    <a:moveTo>
                      <a:pt x="23409" y="0"/>
                    </a:moveTo>
                    <a:cubicBezTo>
                      <a:pt x="21946" y="0"/>
                      <a:pt x="20439" y="302"/>
                      <a:pt x="19014" y="652"/>
                    </a:cubicBezTo>
                    <a:cubicBezTo>
                      <a:pt x="18939" y="635"/>
                      <a:pt x="18861" y="627"/>
                      <a:pt x="18785" y="627"/>
                    </a:cubicBezTo>
                    <a:cubicBezTo>
                      <a:pt x="18555" y="627"/>
                      <a:pt x="18330" y="702"/>
                      <a:pt x="18180" y="852"/>
                    </a:cubicBezTo>
                    <a:lnTo>
                      <a:pt x="18113" y="852"/>
                    </a:lnTo>
                    <a:cubicBezTo>
                      <a:pt x="17779" y="952"/>
                      <a:pt x="17413" y="1019"/>
                      <a:pt x="17079" y="1119"/>
                    </a:cubicBezTo>
                    <a:cubicBezTo>
                      <a:pt x="15077" y="1553"/>
                      <a:pt x="13009" y="2153"/>
                      <a:pt x="10908" y="2854"/>
                    </a:cubicBezTo>
                    <a:lnTo>
                      <a:pt x="10741" y="2887"/>
                    </a:lnTo>
                    <a:cubicBezTo>
                      <a:pt x="9940" y="3154"/>
                      <a:pt x="9040" y="3487"/>
                      <a:pt x="8072" y="3821"/>
                    </a:cubicBezTo>
                    <a:cubicBezTo>
                      <a:pt x="8006" y="3821"/>
                      <a:pt x="7906" y="3854"/>
                      <a:pt x="7839" y="3921"/>
                    </a:cubicBezTo>
                    <a:cubicBezTo>
                      <a:pt x="4770" y="5089"/>
                      <a:pt x="701" y="7023"/>
                      <a:pt x="67" y="10592"/>
                    </a:cubicBezTo>
                    <a:cubicBezTo>
                      <a:pt x="0" y="11193"/>
                      <a:pt x="67" y="11827"/>
                      <a:pt x="200" y="12294"/>
                    </a:cubicBezTo>
                    <a:cubicBezTo>
                      <a:pt x="234" y="12427"/>
                      <a:pt x="267" y="12494"/>
                      <a:pt x="334" y="12594"/>
                    </a:cubicBezTo>
                    <a:cubicBezTo>
                      <a:pt x="467" y="12772"/>
                      <a:pt x="689" y="12876"/>
                      <a:pt x="941" y="12876"/>
                    </a:cubicBezTo>
                    <a:cubicBezTo>
                      <a:pt x="1067" y="12876"/>
                      <a:pt x="1201" y="12850"/>
                      <a:pt x="1334" y="12794"/>
                    </a:cubicBezTo>
                    <a:cubicBezTo>
                      <a:pt x="1668" y="12627"/>
                      <a:pt x="2001" y="12260"/>
                      <a:pt x="1868" y="11760"/>
                    </a:cubicBezTo>
                    <a:cubicBezTo>
                      <a:pt x="1768" y="11360"/>
                      <a:pt x="1768" y="10993"/>
                      <a:pt x="1868" y="10626"/>
                    </a:cubicBezTo>
                    <a:cubicBezTo>
                      <a:pt x="1935" y="10859"/>
                      <a:pt x="2035" y="11093"/>
                      <a:pt x="2202" y="11293"/>
                    </a:cubicBezTo>
                    <a:cubicBezTo>
                      <a:pt x="2335" y="11593"/>
                      <a:pt x="2502" y="11827"/>
                      <a:pt x="2669" y="12094"/>
                    </a:cubicBezTo>
                    <a:cubicBezTo>
                      <a:pt x="4537" y="14629"/>
                      <a:pt x="9240" y="15796"/>
                      <a:pt x="12342" y="16030"/>
                    </a:cubicBezTo>
                    <a:cubicBezTo>
                      <a:pt x="12044" y="16047"/>
                      <a:pt x="11746" y="16056"/>
                      <a:pt x="11449" y="16056"/>
                    </a:cubicBezTo>
                    <a:cubicBezTo>
                      <a:pt x="9489" y="16056"/>
                      <a:pt x="7567" y="15669"/>
                      <a:pt x="5771" y="14829"/>
                    </a:cubicBezTo>
                    <a:cubicBezTo>
                      <a:pt x="5649" y="14773"/>
                      <a:pt x="5526" y="14747"/>
                      <a:pt x="5406" y="14747"/>
                    </a:cubicBezTo>
                    <a:cubicBezTo>
                      <a:pt x="5167" y="14747"/>
                      <a:pt x="4937" y="14851"/>
                      <a:pt x="4737" y="15029"/>
                    </a:cubicBezTo>
                    <a:cubicBezTo>
                      <a:pt x="4503" y="15363"/>
                      <a:pt x="4437" y="15830"/>
                      <a:pt x="4670" y="16130"/>
                    </a:cubicBezTo>
                    <a:cubicBezTo>
                      <a:pt x="4737" y="16230"/>
                      <a:pt x="4870" y="16330"/>
                      <a:pt x="5004" y="16430"/>
                    </a:cubicBezTo>
                    <a:cubicBezTo>
                      <a:pt x="7010" y="17371"/>
                      <a:pt x="9179" y="17830"/>
                      <a:pt x="11378" y="17830"/>
                    </a:cubicBezTo>
                    <a:cubicBezTo>
                      <a:pt x="15650" y="17830"/>
                      <a:pt x="20038" y="16097"/>
                      <a:pt x="23584" y="12794"/>
                    </a:cubicBezTo>
                    <a:cubicBezTo>
                      <a:pt x="24418" y="11993"/>
                      <a:pt x="25185" y="11126"/>
                      <a:pt x="25919" y="10259"/>
                    </a:cubicBezTo>
                    <a:cubicBezTo>
                      <a:pt x="26119" y="9992"/>
                      <a:pt x="26352" y="9759"/>
                      <a:pt x="26586" y="9492"/>
                    </a:cubicBezTo>
                    <a:cubicBezTo>
                      <a:pt x="27453" y="8458"/>
                      <a:pt x="28420" y="7257"/>
                      <a:pt x="28854" y="5856"/>
                    </a:cubicBezTo>
                    <a:cubicBezTo>
                      <a:pt x="29254" y="4488"/>
                      <a:pt x="29054" y="3154"/>
                      <a:pt x="28254" y="2086"/>
                    </a:cubicBezTo>
                    <a:cubicBezTo>
                      <a:pt x="27586" y="1152"/>
                      <a:pt x="26519" y="485"/>
                      <a:pt x="25251" y="185"/>
                    </a:cubicBezTo>
                    <a:cubicBezTo>
                      <a:pt x="24652" y="55"/>
                      <a:pt x="24035" y="0"/>
                      <a:pt x="23409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3004;p45">
                <a:extLst>
                  <a:ext uri="{FF2B5EF4-FFF2-40B4-BE49-F238E27FC236}">
                    <a16:creationId xmlns:a16="http://schemas.microsoft.com/office/drawing/2014/main" id="{78A59306-2B48-024D-8D2E-690DF34888B4}"/>
                  </a:ext>
                </a:extLst>
              </p:cNvPr>
              <p:cNvSpPr/>
              <p:nvPr/>
            </p:nvSpPr>
            <p:spPr>
              <a:xfrm>
                <a:off x="4410915" y="2079925"/>
                <a:ext cx="1350009" cy="1734055"/>
              </a:xfrm>
              <a:custGeom>
                <a:avLst/>
                <a:gdLst/>
                <a:ahLst/>
                <a:cxnLst/>
                <a:rect l="l" t="t" r="r" b="b"/>
                <a:pathLst>
                  <a:path w="79191" h="101719" extrusionOk="0">
                    <a:moveTo>
                      <a:pt x="27754" y="12200"/>
                    </a:moveTo>
                    <a:cubicBezTo>
                      <a:pt x="27787" y="12233"/>
                      <a:pt x="27821" y="12300"/>
                      <a:pt x="27854" y="12366"/>
                    </a:cubicBezTo>
                    <a:cubicBezTo>
                      <a:pt x="27520" y="12700"/>
                      <a:pt x="27454" y="13200"/>
                      <a:pt x="27754" y="13534"/>
                    </a:cubicBezTo>
                    <a:cubicBezTo>
                      <a:pt x="27821" y="13634"/>
                      <a:pt x="27954" y="13734"/>
                      <a:pt x="28087" y="13767"/>
                    </a:cubicBezTo>
                    <a:cubicBezTo>
                      <a:pt x="28321" y="13901"/>
                      <a:pt x="28588" y="14034"/>
                      <a:pt x="28821" y="14101"/>
                    </a:cubicBezTo>
                    <a:cubicBezTo>
                      <a:pt x="28654" y="14234"/>
                      <a:pt x="28588" y="14401"/>
                      <a:pt x="28521" y="14601"/>
                    </a:cubicBezTo>
                    <a:cubicBezTo>
                      <a:pt x="28488" y="14902"/>
                      <a:pt x="28588" y="15202"/>
                      <a:pt x="28788" y="15402"/>
                    </a:cubicBezTo>
                    <a:cubicBezTo>
                      <a:pt x="28688" y="15435"/>
                      <a:pt x="28654" y="15535"/>
                      <a:pt x="28621" y="15602"/>
                    </a:cubicBezTo>
                    <a:cubicBezTo>
                      <a:pt x="28488" y="15435"/>
                      <a:pt x="28421" y="15302"/>
                      <a:pt x="28288" y="15135"/>
                    </a:cubicBezTo>
                    <a:lnTo>
                      <a:pt x="27887" y="14635"/>
                    </a:lnTo>
                    <a:cubicBezTo>
                      <a:pt x="27487" y="14101"/>
                      <a:pt x="27187" y="13567"/>
                      <a:pt x="26987" y="13034"/>
                    </a:cubicBezTo>
                    <a:cubicBezTo>
                      <a:pt x="26920" y="12867"/>
                      <a:pt x="26920" y="12733"/>
                      <a:pt x="26953" y="12633"/>
                    </a:cubicBezTo>
                    <a:cubicBezTo>
                      <a:pt x="27020" y="12466"/>
                      <a:pt x="27320" y="12366"/>
                      <a:pt x="27620" y="12233"/>
                    </a:cubicBezTo>
                    <a:cubicBezTo>
                      <a:pt x="27654" y="12233"/>
                      <a:pt x="27687" y="12200"/>
                      <a:pt x="27754" y="12200"/>
                    </a:cubicBezTo>
                    <a:close/>
                    <a:moveTo>
                      <a:pt x="35493" y="19371"/>
                    </a:moveTo>
                    <a:cubicBezTo>
                      <a:pt x="35659" y="19705"/>
                      <a:pt x="35793" y="19972"/>
                      <a:pt x="35960" y="20305"/>
                    </a:cubicBezTo>
                    <a:lnTo>
                      <a:pt x="35693" y="20305"/>
                    </a:lnTo>
                    <a:cubicBezTo>
                      <a:pt x="35760" y="20072"/>
                      <a:pt x="35693" y="19772"/>
                      <a:pt x="35526" y="19572"/>
                    </a:cubicBezTo>
                    <a:lnTo>
                      <a:pt x="35393" y="19438"/>
                    </a:lnTo>
                    <a:lnTo>
                      <a:pt x="35493" y="19371"/>
                    </a:lnTo>
                    <a:close/>
                    <a:moveTo>
                      <a:pt x="36627" y="21740"/>
                    </a:moveTo>
                    <a:cubicBezTo>
                      <a:pt x="36627" y="21773"/>
                      <a:pt x="36660" y="21773"/>
                      <a:pt x="36660" y="21806"/>
                    </a:cubicBezTo>
                    <a:lnTo>
                      <a:pt x="36593" y="21806"/>
                    </a:lnTo>
                    <a:lnTo>
                      <a:pt x="36593" y="21773"/>
                    </a:lnTo>
                    <a:cubicBezTo>
                      <a:pt x="36593" y="21773"/>
                      <a:pt x="36593" y="21740"/>
                      <a:pt x="36627" y="21740"/>
                    </a:cubicBezTo>
                    <a:close/>
                    <a:moveTo>
                      <a:pt x="37628" y="24075"/>
                    </a:moveTo>
                    <a:cubicBezTo>
                      <a:pt x="37694" y="24308"/>
                      <a:pt x="37828" y="24575"/>
                      <a:pt x="37894" y="24809"/>
                    </a:cubicBezTo>
                    <a:lnTo>
                      <a:pt x="37694" y="24809"/>
                    </a:lnTo>
                    <a:cubicBezTo>
                      <a:pt x="37728" y="24608"/>
                      <a:pt x="37694" y="24408"/>
                      <a:pt x="37561" y="24242"/>
                    </a:cubicBezTo>
                    <a:cubicBezTo>
                      <a:pt x="37561" y="24208"/>
                      <a:pt x="37561" y="24141"/>
                      <a:pt x="37628" y="24075"/>
                    </a:cubicBezTo>
                    <a:close/>
                    <a:moveTo>
                      <a:pt x="38495" y="26243"/>
                    </a:moveTo>
                    <a:cubicBezTo>
                      <a:pt x="38528" y="26376"/>
                      <a:pt x="38562" y="26443"/>
                      <a:pt x="38628" y="26577"/>
                    </a:cubicBezTo>
                    <a:cubicBezTo>
                      <a:pt x="38461" y="26577"/>
                      <a:pt x="38295" y="26577"/>
                      <a:pt x="38128" y="26610"/>
                    </a:cubicBezTo>
                    <a:lnTo>
                      <a:pt x="38128" y="26476"/>
                    </a:lnTo>
                    <a:cubicBezTo>
                      <a:pt x="38295" y="26443"/>
                      <a:pt x="38428" y="26376"/>
                      <a:pt x="38495" y="26243"/>
                    </a:cubicBezTo>
                    <a:close/>
                    <a:moveTo>
                      <a:pt x="19687" y="1624"/>
                    </a:moveTo>
                    <a:cubicBezTo>
                      <a:pt x="22741" y="1624"/>
                      <a:pt x="25157" y="2813"/>
                      <a:pt x="27354" y="5295"/>
                    </a:cubicBezTo>
                    <a:cubicBezTo>
                      <a:pt x="27520" y="5461"/>
                      <a:pt x="27654" y="5628"/>
                      <a:pt x="27821" y="5828"/>
                    </a:cubicBezTo>
                    <a:cubicBezTo>
                      <a:pt x="24718" y="6362"/>
                      <a:pt x="21483" y="7963"/>
                      <a:pt x="19248" y="10265"/>
                    </a:cubicBezTo>
                    <a:cubicBezTo>
                      <a:pt x="18948" y="10565"/>
                      <a:pt x="18881" y="10965"/>
                      <a:pt x="19148" y="11299"/>
                    </a:cubicBezTo>
                    <a:cubicBezTo>
                      <a:pt x="19314" y="11532"/>
                      <a:pt x="19581" y="11699"/>
                      <a:pt x="19848" y="11699"/>
                    </a:cubicBezTo>
                    <a:cubicBezTo>
                      <a:pt x="20115" y="11699"/>
                      <a:pt x="20349" y="11599"/>
                      <a:pt x="20549" y="11399"/>
                    </a:cubicBezTo>
                    <a:cubicBezTo>
                      <a:pt x="22684" y="9197"/>
                      <a:pt x="26153" y="7696"/>
                      <a:pt x="29155" y="7630"/>
                    </a:cubicBezTo>
                    <a:cubicBezTo>
                      <a:pt x="29555" y="8230"/>
                      <a:pt x="29989" y="8897"/>
                      <a:pt x="30389" y="9598"/>
                    </a:cubicBezTo>
                    <a:cubicBezTo>
                      <a:pt x="29689" y="9698"/>
                      <a:pt x="28988" y="9798"/>
                      <a:pt x="28288" y="10031"/>
                    </a:cubicBezTo>
                    <a:lnTo>
                      <a:pt x="28187" y="10065"/>
                    </a:lnTo>
                    <a:cubicBezTo>
                      <a:pt x="27354" y="10298"/>
                      <a:pt x="25652" y="10799"/>
                      <a:pt x="25319" y="11766"/>
                    </a:cubicBezTo>
                    <a:cubicBezTo>
                      <a:pt x="24818" y="13267"/>
                      <a:pt x="25752" y="14768"/>
                      <a:pt x="26486" y="15769"/>
                    </a:cubicBezTo>
                    <a:cubicBezTo>
                      <a:pt x="26853" y="16303"/>
                      <a:pt x="27287" y="16803"/>
                      <a:pt x="27687" y="17270"/>
                    </a:cubicBezTo>
                    <a:cubicBezTo>
                      <a:pt x="28087" y="17737"/>
                      <a:pt x="28454" y="18137"/>
                      <a:pt x="28688" y="18504"/>
                    </a:cubicBezTo>
                    <a:cubicBezTo>
                      <a:pt x="29522" y="19672"/>
                      <a:pt x="30156" y="21006"/>
                      <a:pt x="30789" y="22307"/>
                    </a:cubicBezTo>
                    <a:cubicBezTo>
                      <a:pt x="30956" y="22640"/>
                      <a:pt x="31090" y="22974"/>
                      <a:pt x="31256" y="23274"/>
                    </a:cubicBezTo>
                    <a:cubicBezTo>
                      <a:pt x="31490" y="23775"/>
                      <a:pt x="31690" y="24342"/>
                      <a:pt x="31923" y="24842"/>
                    </a:cubicBezTo>
                    <a:cubicBezTo>
                      <a:pt x="32190" y="25576"/>
                      <a:pt x="32491" y="26310"/>
                      <a:pt x="32857" y="27010"/>
                    </a:cubicBezTo>
                    <a:cubicBezTo>
                      <a:pt x="33517" y="28117"/>
                      <a:pt x="34724" y="28359"/>
                      <a:pt x="36011" y="28359"/>
                    </a:cubicBezTo>
                    <a:cubicBezTo>
                      <a:pt x="36547" y="28359"/>
                      <a:pt x="37098" y="28317"/>
                      <a:pt x="37628" y="28278"/>
                    </a:cubicBezTo>
                    <a:cubicBezTo>
                      <a:pt x="38195" y="28244"/>
                      <a:pt x="38795" y="28178"/>
                      <a:pt x="39262" y="28178"/>
                    </a:cubicBezTo>
                    <a:cubicBezTo>
                      <a:pt x="39529" y="28945"/>
                      <a:pt x="39829" y="29745"/>
                      <a:pt x="40129" y="30479"/>
                    </a:cubicBezTo>
                    <a:cubicBezTo>
                      <a:pt x="39787" y="30437"/>
                      <a:pt x="39430" y="30415"/>
                      <a:pt x="39060" y="30415"/>
                    </a:cubicBezTo>
                    <a:cubicBezTo>
                      <a:pt x="36551" y="30415"/>
                      <a:pt x="33427" y="31400"/>
                      <a:pt x="29822" y="33348"/>
                    </a:cubicBezTo>
                    <a:cubicBezTo>
                      <a:pt x="27153" y="28011"/>
                      <a:pt x="24351" y="23441"/>
                      <a:pt x="21349" y="19305"/>
                    </a:cubicBezTo>
                    <a:cubicBezTo>
                      <a:pt x="17080" y="13434"/>
                      <a:pt x="12243" y="8564"/>
                      <a:pt x="7006" y="4794"/>
                    </a:cubicBezTo>
                    <a:cubicBezTo>
                      <a:pt x="10475" y="3460"/>
                      <a:pt x="14177" y="2159"/>
                      <a:pt x="18080" y="1725"/>
                    </a:cubicBezTo>
                    <a:cubicBezTo>
                      <a:pt x="18636" y="1658"/>
                      <a:pt x="19170" y="1624"/>
                      <a:pt x="19687" y="1624"/>
                    </a:cubicBezTo>
                    <a:close/>
                    <a:moveTo>
                      <a:pt x="8974" y="8697"/>
                    </a:moveTo>
                    <a:cubicBezTo>
                      <a:pt x="12943" y="11933"/>
                      <a:pt x="16646" y="15969"/>
                      <a:pt x="20015" y="20606"/>
                    </a:cubicBezTo>
                    <a:cubicBezTo>
                      <a:pt x="22950" y="24642"/>
                      <a:pt x="25652" y="29078"/>
                      <a:pt x="28221" y="34182"/>
                    </a:cubicBezTo>
                    <a:cubicBezTo>
                      <a:pt x="28288" y="34282"/>
                      <a:pt x="28321" y="34315"/>
                      <a:pt x="28354" y="34416"/>
                    </a:cubicBezTo>
                    <a:cubicBezTo>
                      <a:pt x="26053" y="35783"/>
                      <a:pt x="22317" y="38418"/>
                      <a:pt x="20148" y="41988"/>
                    </a:cubicBezTo>
                    <a:cubicBezTo>
                      <a:pt x="19548" y="41087"/>
                      <a:pt x="18981" y="40186"/>
                      <a:pt x="18280" y="39252"/>
                    </a:cubicBezTo>
                    <a:cubicBezTo>
                      <a:pt x="18681" y="38152"/>
                      <a:pt x="19515" y="36817"/>
                      <a:pt x="20682" y="36350"/>
                    </a:cubicBezTo>
                    <a:cubicBezTo>
                      <a:pt x="20982" y="36217"/>
                      <a:pt x="21149" y="35983"/>
                      <a:pt x="21249" y="35750"/>
                    </a:cubicBezTo>
                    <a:cubicBezTo>
                      <a:pt x="21316" y="35483"/>
                      <a:pt x="21249" y="35149"/>
                      <a:pt x="21082" y="34916"/>
                    </a:cubicBezTo>
                    <a:cubicBezTo>
                      <a:pt x="20901" y="34689"/>
                      <a:pt x="20672" y="34570"/>
                      <a:pt x="20440" y="34570"/>
                    </a:cubicBezTo>
                    <a:cubicBezTo>
                      <a:pt x="20331" y="34570"/>
                      <a:pt x="20221" y="34596"/>
                      <a:pt x="20115" y="34649"/>
                    </a:cubicBezTo>
                    <a:cubicBezTo>
                      <a:pt x="18881" y="35149"/>
                      <a:pt x="17813" y="36217"/>
                      <a:pt x="17113" y="37584"/>
                    </a:cubicBezTo>
                    <a:cubicBezTo>
                      <a:pt x="16913" y="37284"/>
                      <a:pt x="16646" y="36951"/>
                      <a:pt x="16346" y="36617"/>
                    </a:cubicBezTo>
                    <a:cubicBezTo>
                      <a:pt x="17046" y="35249"/>
                      <a:pt x="17880" y="34382"/>
                      <a:pt x="18948" y="33882"/>
                    </a:cubicBezTo>
                    <a:cubicBezTo>
                      <a:pt x="19181" y="33748"/>
                      <a:pt x="19348" y="33548"/>
                      <a:pt x="19448" y="33281"/>
                    </a:cubicBezTo>
                    <a:cubicBezTo>
                      <a:pt x="19515" y="32981"/>
                      <a:pt x="19448" y="32714"/>
                      <a:pt x="19281" y="32481"/>
                    </a:cubicBezTo>
                    <a:cubicBezTo>
                      <a:pt x="19114" y="32272"/>
                      <a:pt x="18908" y="32168"/>
                      <a:pt x="18696" y="32168"/>
                    </a:cubicBezTo>
                    <a:cubicBezTo>
                      <a:pt x="18569" y="32168"/>
                      <a:pt x="18439" y="32206"/>
                      <a:pt x="18314" y="32281"/>
                    </a:cubicBezTo>
                    <a:cubicBezTo>
                      <a:pt x="17046" y="32914"/>
                      <a:pt x="16012" y="33882"/>
                      <a:pt x="15178" y="35216"/>
                    </a:cubicBezTo>
                    <a:cubicBezTo>
                      <a:pt x="14945" y="34916"/>
                      <a:pt x="14678" y="34616"/>
                      <a:pt x="14444" y="34282"/>
                    </a:cubicBezTo>
                    <a:cubicBezTo>
                      <a:pt x="14778" y="32981"/>
                      <a:pt x="15679" y="32081"/>
                      <a:pt x="16613" y="31080"/>
                    </a:cubicBezTo>
                    <a:cubicBezTo>
                      <a:pt x="17280" y="30379"/>
                      <a:pt x="17947" y="29645"/>
                      <a:pt x="18380" y="28811"/>
                    </a:cubicBezTo>
                    <a:cubicBezTo>
                      <a:pt x="18547" y="28511"/>
                      <a:pt x="18547" y="28178"/>
                      <a:pt x="18347" y="27944"/>
                    </a:cubicBezTo>
                    <a:cubicBezTo>
                      <a:pt x="18180" y="27711"/>
                      <a:pt x="17847" y="27577"/>
                      <a:pt x="17513" y="27577"/>
                    </a:cubicBezTo>
                    <a:cubicBezTo>
                      <a:pt x="17213" y="27577"/>
                      <a:pt x="16946" y="27744"/>
                      <a:pt x="16813" y="28011"/>
                    </a:cubicBezTo>
                    <a:cubicBezTo>
                      <a:pt x="16346" y="28845"/>
                      <a:pt x="15679" y="29579"/>
                      <a:pt x="15045" y="30279"/>
                    </a:cubicBezTo>
                    <a:cubicBezTo>
                      <a:pt x="14344" y="31080"/>
                      <a:pt x="13610" y="31847"/>
                      <a:pt x="13143" y="32814"/>
                    </a:cubicBezTo>
                    <a:cubicBezTo>
                      <a:pt x="12510" y="32114"/>
                      <a:pt x="11876" y="31413"/>
                      <a:pt x="11142" y="30613"/>
                    </a:cubicBezTo>
                    <a:cubicBezTo>
                      <a:pt x="11009" y="30479"/>
                      <a:pt x="10875" y="30379"/>
                      <a:pt x="10775" y="30179"/>
                    </a:cubicBezTo>
                    <a:cubicBezTo>
                      <a:pt x="11709" y="27978"/>
                      <a:pt x="13377" y="26076"/>
                      <a:pt x="16012" y="24175"/>
                    </a:cubicBezTo>
                    <a:cubicBezTo>
                      <a:pt x="16212" y="24075"/>
                      <a:pt x="16346" y="23841"/>
                      <a:pt x="16346" y="23641"/>
                    </a:cubicBezTo>
                    <a:cubicBezTo>
                      <a:pt x="16379" y="23408"/>
                      <a:pt x="16312" y="23174"/>
                      <a:pt x="16179" y="22974"/>
                    </a:cubicBezTo>
                    <a:cubicBezTo>
                      <a:pt x="16030" y="22761"/>
                      <a:pt x="15772" y="22602"/>
                      <a:pt x="15483" y="22602"/>
                    </a:cubicBezTo>
                    <a:cubicBezTo>
                      <a:pt x="15320" y="22602"/>
                      <a:pt x="15147" y="22653"/>
                      <a:pt x="14978" y="22774"/>
                    </a:cubicBezTo>
                    <a:cubicBezTo>
                      <a:pt x="12343" y="24642"/>
                      <a:pt x="10608" y="26577"/>
                      <a:pt x="9474" y="28778"/>
                    </a:cubicBezTo>
                    <a:cubicBezTo>
                      <a:pt x="7273" y="26243"/>
                      <a:pt x="5004" y="23641"/>
                      <a:pt x="1835" y="22340"/>
                    </a:cubicBezTo>
                    <a:cubicBezTo>
                      <a:pt x="1769" y="19838"/>
                      <a:pt x="2836" y="17337"/>
                      <a:pt x="4037" y="14968"/>
                    </a:cubicBezTo>
                    <a:cubicBezTo>
                      <a:pt x="5038" y="13067"/>
                      <a:pt x="6639" y="10265"/>
                      <a:pt x="8974" y="8697"/>
                    </a:cubicBezTo>
                    <a:close/>
                    <a:moveTo>
                      <a:pt x="39373" y="32374"/>
                    </a:moveTo>
                    <a:cubicBezTo>
                      <a:pt x="39915" y="32374"/>
                      <a:pt x="40449" y="32435"/>
                      <a:pt x="40963" y="32581"/>
                    </a:cubicBezTo>
                    <a:cubicBezTo>
                      <a:pt x="43198" y="38485"/>
                      <a:pt x="45166" y="43422"/>
                      <a:pt x="47668" y="48259"/>
                    </a:cubicBezTo>
                    <a:cubicBezTo>
                      <a:pt x="47279" y="48225"/>
                      <a:pt x="46890" y="48209"/>
                      <a:pt x="46503" y="48209"/>
                    </a:cubicBezTo>
                    <a:cubicBezTo>
                      <a:pt x="42666" y="48209"/>
                      <a:pt x="38935" y="49773"/>
                      <a:pt x="36360" y="51228"/>
                    </a:cubicBezTo>
                    <a:cubicBezTo>
                      <a:pt x="33958" y="52562"/>
                      <a:pt x="29855" y="55464"/>
                      <a:pt x="29188" y="59967"/>
                    </a:cubicBezTo>
                    <a:lnTo>
                      <a:pt x="29121" y="59900"/>
                    </a:lnTo>
                    <a:cubicBezTo>
                      <a:pt x="28921" y="59634"/>
                      <a:pt x="28755" y="59333"/>
                      <a:pt x="28521" y="59066"/>
                    </a:cubicBezTo>
                    <a:lnTo>
                      <a:pt x="28121" y="58399"/>
                    </a:lnTo>
                    <a:cubicBezTo>
                      <a:pt x="27821" y="57966"/>
                      <a:pt x="27587" y="57499"/>
                      <a:pt x="27287" y="57098"/>
                    </a:cubicBezTo>
                    <a:cubicBezTo>
                      <a:pt x="26753" y="56231"/>
                      <a:pt x="26286" y="55297"/>
                      <a:pt x="25852" y="54430"/>
                    </a:cubicBezTo>
                    <a:cubicBezTo>
                      <a:pt x="25419" y="53462"/>
                      <a:pt x="24918" y="52495"/>
                      <a:pt x="24318" y="51594"/>
                    </a:cubicBezTo>
                    <a:cubicBezTo>
                      <a:pt x="23517" y="50294"/>
                      <a:pt x="22650" y="48926"/>
                      <a:pt x="21983" y="47425"/>
                    </a:cubicBezTo>
                    <a:cubicBezTo>
                      <a:pt x="21616" y="46624"/>
                      <a:pt x="20982" y="45257"/>
                      <a:pt x="21149" y="44256"/>
                    </a:cubicBezTo>
                    <a:cubicBezTo>
                      <a:pt x="21182" y="44156"/>
                      <a:pt x="21249" y="44056"/>
                      <a:pt x="21249" y="43956"/>
                    </a:cubicBezTo>
                    <a:cubicBezTo>
                      <a:pt x="21316" y="43756"/>
                      <a:pt x="21416" y="43589"/>
                      <a:pt x="21516" y="43455"/>
                    </a:cubicBezTo>
                    <a:cubicBezTo>
                      <a:pt x="21750" y="43255"/>
                      <a:pt x="21816" y="42988"/>
                      <a:pt x="21750" y="42755"/>
                    </a:cubicBezTo>
                    <a:cubicBezTo>
                      <a:pt x="23851" y="39419"/>
                      <a:pt x="27520" y="36951"/>
                      <a:pt x="30156" y="35383"/>
                    </a:cubicBezTo>
                    <a:cubicBezTo>
                      <a:pt x="31590" y="34549"/>
                      <a:pt x="33258" y="33782"/>
                      <a:pt x="35459" y="33115"/>
                    </a:cubicBezTo>
                    <a:cubicBezTo>
                      <a:pt x="36689" y="32736"/>
                      <a:pt x="38053" y="32374"/>
                      <a:pt x="39373" y="32374"/>
                    </a:cubicBezTo>
                    <a:close/>
                    <a:moveTo>
                      <a:pt x="46635" y="49818"/>
                    </a:moveTo>
                    <a:cubicBezTo>
                      <a:pt x="47197" y="49818"/>
                      <a:pt x="47742" y="49854"/>
                      <a:pt x="48268" y="49927"/>
                    </a:cubicBezTo>
                    <a:cubicBezTo>
                      <a:pt x="48317" y="49936"/>
                      <a:pt x="48360" y="49940"/>
                      <a:pt x="48401" y="49940"/>
                    </a:cubicBezTo>
                    <a:cubicBezTo>
                      <a:pt x="48500" y="49940"/>
                      <a:pt x="48584" y="49917"/>
                      <a:pt x="48702" y="49893"/>
                    </a:cubicBezTo>
                    <a:cubicBezTo>
                      <a:pt x="49169" y="50727"/>
                      <a:pt x="49603" y="51461"/>
                      <a:pt x="50003" y="52128"/>
                    </a:cubicBezTo>
                    <a:cubicBezTo>
                      <a:pt x="50203" y="52495"/>
                      <a:pt x="50470" y="52895"/>
                      <a:pt x="50704" y="53296"/>
                    </a:cubicBezTo>
                    <a:cubicBezTo>
                      <a:pt x="48635" y="53496"/>
                      <a:pt x="46867" y="53929"/>
                      <a:pt x="45366" y="54663"/>
                    </a:cubicBezTo>
                    <a:cubicBezTo>
                      <a:pt x="45133" y="54797"/>
                      <a:pt x="44966" y="54997"/>
                      <a:pt x="44866" y="55264"/>
                    </a:cubicBezTo>
                    <a:cubicBezTo>
                      <a:pt x="44799" y="55564"/>
                      <a:pt x="44866" y="55831"/>
                      <a:pt x="45033" y="56064"/>
                    </a:cubicBezTo>
                    <a:cubicBezTo>
                      <a:pt x="45200" y="56273"/>
                      <a:pt x="45406" y="56377"/>
                      <a:pt x="45618" y="56377"/>
                    </a:cubicBezTo>
                    <a:cubicBezTo>
                      <a:pt x="45745" y="56377"/>
                      <a:pt x="45875" y="56340"/>
                      <a:pt x="46000" y="56264"/>
                    </a:cubicBezTo>
                    <a:cubicBezTo>
                      <a:pt x="47535" y="55464"/>
                      <a:pt x="49503" y="55097"/>
                      <a:pt x="51704" y="55097"/>
                    </a:cubicBezTo>
                    <a:cubicBezTo>
                      <a:pt x="52038" y="55597"/>
                      <a:pt x="52371" y="56098"/>
                      <a:pt x="52705" y="56498"/>
                    </a:cubicBezTo>
                    <a:cubicBezTo>
                      <a:pt x="51037" y="57098"/>
                      <a:pt x="49202" y="57799"/>
                      <a:pt x="48035" y="59300"/>
                    </a:cubicBezTo>
                    <a:cubicBezTo>
                      <a:pt x="47801" y="59634"/>
                      <a:pt x="47801" y="60000"/>
                      <a:pt x="48035" y="60334"/>
                    </a:cubicBezTo>
                    <a:cubicBezTo>
                      <a:pt x="48202" y="60601"/>
                      <a:pt x="48502" y="60734"/>
                      <a:pt x="48769" y="60734"/>
                    </a:cubicBezTo>
                    <a:cubicBezTo>
                      <a:pt x="49002" y="60734"/>
                      <a:pt x="49269" y="60601"/>
                      <a:pt x="49436" y="60401"/>
                    </a:cubicBezTo>
                    <a:cubicBezTo>
                      <a:pt x="50437" y="59133"/>
                      <a:pt x="52038" y="58566"/>
                      <a:pt x="53606" y="58066"/>
                    </a:cubicBezTo>
                    <a:lnTo>
                      <a:pt x="53806" y="57966"/>
                    </a:lnTo>
                    <a:cubicBezTo>
                      <a:pt x="54306" y="58666"/>
                      <a:pt x="54840" y="59333"/>
                      <a:pt x="55374" y="60000"/>
                    </a:cubicBezTo>
                    <a:cubicBezTo>
                      <a:pt x="54006" y="60434"/>
                      <a:pt x="52305" y="61135"/>
                      <a:pt x="51004" y="62402"/>
                    </a:cubicBezTo>
                    <a:cubicBezTo>
                      <a:pt x="50704" y="62669"/>
                      <a:pt x="50670" y="63103"/>
                      <a:pt x="50937" y="63436"/>
                    </a:cubicBezTo>
                    <a:cubicBezTo>
                      <a:pt x="51104" y="63636"/>
                      <a:pt x="51337" y="63803"/>
                      <a:pt x="51638" y="63803"/>
                    </a:cubicBezTo>
                    <a:cubicBezTo>
                      <a:pt x="51668" y="63808"/>
                      <a:pt x="51698" y="63810"/>
                      <a:pt x="51730" y="63810"/>
                    </a:cubicBezTo>
                    <a:cubicBezTo>
                      <a:pt x="51939" y="63810"/>
                      <a:pt x="52164" y="63715"/>
                      <a:pt x="52338" y="63570"/>
                    </a:cubicBezTo>
                    <a:cubicBezTo>
                      <a:pt x="53506" y="62436"/>
                      <a:pt x="55140" y="61902"/>
                      <a:pt x="56608" y="61468"/>
                    </a:cubicBezTo>
                    <a:cubicBezTo>
                      <a:pt x="56941" y="61902"/>
                      <a:pt x="57242" y="62302"/>
                      <a:pt x="57608" y="62669"/>
                    </a:cubicBezTo>
                    <a:cubicBezTo>
                      <a:pt x="56308" y="62969"/>
                      <a:pt x="55140" y="63670"/>
                      <a:pt x="54273" y="64670"/>
                    </a:cubicBezTo>
                    <a:cubicBezTo>
                      <a:pt x="53973" y="64971"/>
                      <a:pt x="53973" y="65404"/>
                      <a:pt x="54206" y="65738"/>
                    </a:cubicBezTo>
                    <a:cubicBezTo>
                      <a:pt x="54373" y="65971"/>
                      <a:pt x="54640" y="66105"/>
                      <a:pt x="54940" y="66105"/>
                    </a:cubicBezTo>
                    <a:cubicBezTo>
                      <a:pt x="55173" y="66105"/>
                      <a:pt x="55407" y="66005"/>
                      <a:pt x="55574" y="65805"/>
                    </a:cubicBezTo>
                    <a:cubicBezTo>
                      <a:pt x="56474" y="64804"/>
                      <a:pt x="57642" y="64270"/>
                      <a:pt x="58976" y="64270"/>
                    </a:cubicBezTo>
                    <a:cubicBezTo>
                      <a:pt x="59476" y="64837"/>
                      <a:pt x="59977" y="65404"/>
                      <a:pt x="60477" y="65971"/>
                    </a:cubicBezTo>
                    <a:cubicBezTo>
                      <a:pt x="58876" y="66305"/>
                      <a:pt x="57308" y="66739"/>
                      <a:pt x="55807" y="67272"/>
                    </a:cubicBezTo>
                    <a:cubicBezTo>
                      <a:pt x="55540" y="67339"/>
                      <a:pt x="55340" y="67573"/>
                      <a:pt x="55240" y="67806"/>
                    </a:cubicBezTo>
                    <a:cubicBezTo>
                      <a:pt x="55173" y="68073"/>
                      <a:pt x="55207" y="68407"/>
                      <a:pt x="55407" y="68640"/>
                    </a:cubicBezTo>
                    <a:cubicBezTo>
                      <a:pt x="55574" y="68878"/>
                      <a:pt x="55809" y="68997"/>
                      <a:pt x="56063" y="68997"/>
                    </a:cubicBezTo>
                    <a:cubicBezTo>
                      <a:pt x="56165" y="68997"/>
                      <a:pt x="56269" y="68978"/>
                      <a:pt x="56374" y="68940"/>
                    </a:cubicBezTo>
                    <a:cubicBezTo>
                      <a:pt x="58176" y="68306"/>
                      <a:pt x="60010" y="67839"/>
                      <a:pt x="61845" y="67506"/>
                    </a:cubicBezTo>
                    <a:cubicBezTo>
                      <a:pt x="62145" y="67806"/>
                      <a:pt x="62445" y="68140"/>
                      <a:pt x="62679" y="68440"/>
                    </a:cubicBezTo>
                    <a:cubicBezTo>
                      <a:pt x="60877" y="68507"/>
                      <a:pt x="58876" y="68840"/>
                      <a:pt x="57975" y="70241"/>
                    </a:cubicBezTo>
                    <a:cubicBezTo>
                      <a:pt x="57742" y="70575"/>
                      <a:pt x="57742" y="70975"/>
                      <a:pt x="58009" y="71275"/>
                    </a:cubicBezTo>
                    <a:cubicBezTo>
                      <a:pt x="58176" y="71509"/>
                      <a:pt x="58476" y="71642"/>
                      <a:pt x="58709" y="71642"/>
                    </a:cubicBezTo>
                    <a:cubicBezTo>
                      <a:pt x="58976" y="71642"/>
                      <a:pt x="59176" y="71509"/>
                      <a:pt x="59343" y="71275"/>
                    </a:cubicBezTo>
                    <a:cubicBezTo>
                      <a:pt x="60100" y="70171"/>
                      <a:pt x="62231" y="70141"/>
                      <a:pt x="63616" y="70141"/>
                    </a:cubicBezTo>
                    <a:cubicBezTo>
                      <a:pt x="63696" y="70141"/>
                      <a:pt x="63772" y="70141"/>
                      <a:pt x="63846" y="70141"/>
                    </a:cubicBezTo>
                    <a:lnTo>
                      <a:pt x="64313" y="70141"/>
                    </a:lnTo>
                    <a:lnTo>
                      <a:pt x="64680" y="70508"/>
                    </a:lnTo>
                    <a:cubicBezTo>
                      <a:pt x="64619" y="70507"/>
                      <a:pt x="64557" y="70506"/>
                      <a:pt x="64495" y="70506"/>
                    </a:cubicBezTo>
                    <a:cubicBezTo>
                      <a:pt x="62587" y="70506"/>
                      <a:pt x="60659" y="71006"/>
                      <a:pt x="59043" y="71976"/>
                    </a:cubicBezTo>
                    <a:cubicBezTo>
                      <a:pt x="58809" y="72143"/>
                      <a:pt x="58676" y="72343"/>
                      <a:pt x="58676" y="72476"/>
                    </a:cubicBezTo>
                    <a:cubicBezTo>
                      <a:pt x="58643" y="72676"/>
                      <a:pt x="58676" y="72943"/>
                      <a:pt x="58843" y="73143"/>
                    </a:cubicBezTo>
                    <a:cubicBezTo>
                      <a:pt x="59023" y="73369"/>
                      <a:pt x="59311" y="73534"/>
                      <a:pt x="59613" y="73534"/>
                    </a:cubicBezTo>
                    <a:cubicBezTo>
                      <a:pt x="59757" y="73534"/>
                      <a:pt x="59904" y="73496"/>
                      <a:pt x="60044" y="73410"/>
                    </a:cubicBezTo>
                    <a:cubicBezTo>
                      <a:pt x="61391" y="72644"/>
                      <a:pt x="62997" y="72249"/>
                      <a:pt x="64591" y="72249"/>
                    </a:cubicBezTo>
                    <a:cubicBezTo>
                      <a:pt x="65286" y="72249"/>
                      <a:pt x="65980" y="72324"/>
                      <a:pt x="66648" y="72476"/>
                    </a:cubicBezTo>
                    <a:lnTo>
                      <a:pt x="67883" y="73810"/>
                    </a:lnTo>
                    <a:cubicBezTo>
                      <a:pt x="69183" y="75145"/>
                      <a:pt x="70384" y="76312"/>
                      <a:pt x="71552" y="77413"/>
                    </a:cubicBezTo>
                    <a:cubicBezTo>
                      <a:pt x="69954" y="76946"/>
                      <a:pt x="68230" y="76733"/>
                      <a:pt x="66353" y="76733"/>
                    </a:cubicBezTo>
                    <a:cubicBezTo>
                      <a:pt x="65682" y="76733"/>
                      <a:pt x="64991" y="76760"/>
                      <a:pt x="64280" y="76813"/>
                    </a:cubicBezTo>
                    <a:cubicBezTo>
                      <a:pt x="62679" y="76946"/>
                      <a:pt x="61011" y="77280"/>
                      <a:pt x="59009" y="77813"/>
                    </a:cubicBezTo>
                    <a:cubicBezTo>
                      <a:pt x="58176" y="78013"/>
                      <a:pt x="57308" y="78314"/>
                      <a:pt x="56274" y="78681"/>
                    </a:cubicBezTo>
                    <a:lnTo>
                      <a:pt x="55273" y="79081"/>
                    </a:lnTo>
                    <a:cubicBezTo>
                      <a:pt x="55107" y="78947"/>
                      <a:pt x="54773" y="78614"/>
                      <a:pt x="54273" y="78013"/>
                    </a:cubicBezTo>
                    <a:cubicBezTo>
                      <a:pt x="54173" y="77947"/>
                      <a:pt x="54106" y="77847"/>
                      <a:pt x="54106" y="77813"/>
                    </a:cubicBezTo>
                    <a:cubicBezTo>
                      <a:pt x="52605" y="76279"/>
                      <a:pt x="51104" y="74478"/>
                      <a:pt x="49669" y="72576"/>
                    </a:cubicBezTo>
                    <a:cubicBezTo>
                      <a:pt x="48135" y="70441"/>
                      <a:pt x="46634" y="68106"/>
                      <a:pt x="45133" y="65438"/>
                    </a:cubicBezTo>
                    <a:cubicBezTo>
                      <a:pt x="42831" y="61335"/>
                      <a:pt x="40363" y="56498"/>
                      <a:pt x="39195" y="51594"/>
                    </a:cubicBezTo>
                    <a:cubicBezTo>
                      <a:pt x="41793" y="50416"/>
                      <a:pt x="44348" y="49818"/>
                      <a:pt x="46635" y="49818"/>
                    </a:cubicBezTo>
                    <a:close/>
                    <a:moveTo>
                      <a:pt x="74621" y="80582"/>
                    </a:moveTo>
                    <a:cubicBezTo>
                      <a:pt x="74654" y="80649"/>
                      <a:pt x="74687" y="80682"/>
                      <a:pt x="74787" y="80782"/>
                    </a:cubicBezTo>
                    <a:cubicBezTo>
                      <a:pt x="74654" y="80682"/>
                      <a:pt x="74521" y="80649"/>
                      <a:pt x="74387" y="80582"/>
                    </a:cubicBezTo>
                    <a:close/>
                    <a:moveTo>
                      <a:pt x="37394" y="52562"/>
                    </a:moveTo>
                    <a:cubicBezTo>
                      <a:pt x="38662" y="57732"/>
                      <a:pt x="41330" y="62736"/>
                      <a:pt x="43732" y="67006"/>
                    </a:cubicBezTo>
                    <a:cubicBezTo>
                      <a:pt x="44999" y="69274"/>
                      <a:pt x="46400" y="71442"/>
                      <a:pt x="47868" y="73477"/>
                    </a:cubicBezTo>
                    <a:cubicBezTo>
                      <a:pt x="49836" y="76179"/>
                      <a:pt x="52004" y="78647"/>
                      <a:pt x="54306" y="80915"/>
                    </a:cubicBezTo>
                    <a:cubicBezTo>
                      <a:pt x="54444" y="81054"/>
                      <a:pt x="54662" y="81128"/>
                      <a:pt x="54882" y="81128"/>
                    </a:cubicBezTo>
                    <a:cubicBezTo>
                      <a:pt x="54981" y="81128"/>
                      <a:pt x="55080" y="81113"/>
                      <a:pt x="55173" y="81082"/>
                    </a:cubicBezTo>
                    <a:cubicBezTo>
                      <a:pt x="58319" y="79783"/>
                      <a:pt x="62280" y="78608"/>
                      <a:pt x="66222" y="78608"/>
                    </a:cubicBezTo>
                    <a:cubicBezTo>
                      <a:pt x="68759" y="78608"/>
                      <a:pt x="71288" y="79095"/>
                      <a:pt x="73587" y="80348"/>
                    </a:cubicBezTo>
                    <a:cubicBezTo>
                      <a:pt x="72986" y="80115"/>
                      <a:pt x="72252" y="79948"/>
                      <a:pt x="71552" y="79815"/>
                    </a:cubicBezTo>
                    <a:cubicBezTo>
                      <a:pt x="70466" y="79621"/>
                      <a:pt x="69364" y="79547"/>
                      <a:pt x="68260" y="79547"/>
                    </a:cubicBezTo>
                    <a:cubicBezTo>
                      <a:pt x="66515" y="79547"/>
                      <a:pt x="64762" y="79731"/>
                      <a:pt x="63046" y="79915"/>
                    </a:cubicBezTo>
                    <a:lnTo>
                      <a:pt x="62879" y="79915"/>
                    </a:lnTo>
                    <a:cubicBezTo>
                      <a:pt x="60811" y="80115"/>
                      <a:pt x="58542" y="80615"/>
                      <a:pt x="56007" y="81449"/>
                    </a:cubicBezTo>
                    <a:cubicBezTo>
                      <a:pt x="52872" y="82450"/>
                      <a:pt x="45700" y="85285"/>
                      <a:pt x="43999" y="90622"/>
                    </a:cubicBezTo>
                    <a:cubicBezTo>
                      <a:pt x="43165" y="88788"/>
                      <a:pt x="42364" y="86953"/>
                      <a:pt x="41697" y="85352"/>
                    </a:cubicBezTo>
                    <a:cubicBezTo>
                      <a:pt x="43332" y="82917"/>
                      <a:pt x="45700" y="81082"/>
                      <a:pt x="48002" y="79314"/>
                    </a:cubicBezTo>
                    <a:cubicBezTo>
                      <a:pt x="48469" y="78981"/>
                      <a:pt x="48402" y="78447"/>
                      <a:pt x="48168" y="78080"/>
                    </a:cubicBezTo>
                    <a:cubicBezTo>
                      <a:pt x="48135" y="77813"/>
                      <a:pt x="47935" y="77680"/>
                      <a:pt x="47701" y="77646"/>
                    </a:cubicBezTo>
                    <a:cubicBezTo>
                      <a:pt x="47667" y="77641"/>
                      <a:pt x="47633" y="77638"/>
                      <a:pt x="47598" y="77638"/>
                    </a:cubicBezTo>
                    <a:cubicBezTo>
                      <a:pt x="47433" y="77638"/>
                      <a:pt x="47267" y="77703"/>
                      <a:pt x="47101" y="77813"/>
                    </a:cubicBezTo>
                    <a:cubicBezTo>
                      <a:pt x="44833" y="79514"/>
                      <a:pt x="42664" y="81282"/>
                      <a:pt x="40997" y="83451"/>
                    </a:cubicBezTo>
                    <a:lnTo>
                      <a:pt x="39996" y="81116"/>
                    </a:lnTo>
                    <a:cubicBezTo>
                      <a:pt x="40029" y="81016"/>
                      <a:pt x="40096" y="80982"/>
                      <a:pt x="40129" y="80915"/>
                    </a:cubicBezTo>
                    <a:cubicBezTo>
                      <a:pt x="40696" y="79581"/>
                      <a:pt x="41931" y="78681"/>
                      <a:pt x="43098" y="77847"/>
                    </a:cubicBezTo>
                    <a:cubicBezTo>
                      <a:pt x="43498" y="77580"/>
                      <a:pt x="43965" y="77246"/>
                      <a:pt x="44332" y="76913"/>
                    </a:cubicBezTo>
                    <a:cubicBezTo>
                      <a:pt x="44766" y="76512"/>
                      <a:pt x="44766" y="75979"/>
                      <a:pt x="44466" y="75645"/>
                    </a:cubicBezTo>
                    <a:cubicBezTo>
                      <a:pt x="44332" y="75445"/>
                      <a:pt x="44132" y="75311"/>
                      <a:pt x="43865" y="75311"/>
                    </a:cubicBezTo>
                    <a:cubicBezTo>
                      <a:pt x="43832" y="75306"/>
                      <a:pt x="43799" y="75303"/>
                      <a:pt x="43765" y="75303"/>
                    </a:cubicBezTo>
                    <a:cubicBezTo>
                      <a:pt x="43598" y="75303"/>
                      <a:pt x="43432" y="75373"/>
                      <a:pt x="43265" y="75512"/>
                    </a:cubicBezTo>
                    <a:cubicBezTo>
                      <a:pt x="42831" y="75845"/>
                      <a:pt x="42431" y="76179"/>
                      <a:pt x="41964" y="76479"/>
                    </a:cubicBezTo>
                    <a:cubicBezTo>
                      <a:pt x="40930" y="77246"/>
                      <a:pt x="39829" y="78013"/>
                      <a:pt x="39029" y="79114"/>
                    </a:cubicBezTo>
                    <a:lnTo>
                      <a:pt x="38828" y="78681"/>
                    </a:lnTo>
                    <a:cubicBezTo>
                      <a:pt x="39262" y="77947"/>
                      <a:pt x="39929" y="77413"/>
                      <a:pt x="40596" y="76813"/>
                    </a:cubicBezTo>
                    <a:cubicBezTo>
                      <a:pt x="41297" y="76179"/>
                      <a:pt x="42031" y="75512"/>
                      <a:pt x="42498" y="74644"/>
                    </a:cubicBezTo>
                    <a:cubicBezTo>
                      <a:pt x="42664" y="74344"/>
                      <a:pt x="42631" y="74011"/>
                      <a:pt x="42464" y="73777"/>
                    </a:cubicBezTo>
                    <a:cubicBezTo>
                      <a:pt x="42322" y="73550"/>
                      <a:pt x="42060" y="73395"/>
                      <a:pt x="41779" y="73395"/>
                    </a:cubicBezTo>
                    <a:cubicBezTo>
                      <a:pt x="41730" y="73395"/>
                      <a:pt x="41680" y="73400"/>
                      <a:pt x="41630" y="73410"/>
                    </a:cubicBezTo>
                    <a:cubicBezTo>
                      <a:pt x="41330" y="73410"/>
                      <a:pt x="41097" y="73610"/>
                      <a:pt x="40930" y="73844"/>
                    </a:cubicBezTo>
                    <a:cubicBezTo>
                      <a:pt x="40630" y="74411"/>
                      <a:pt x="40129" y="74844"/>
                      <a:pt x="39596" y="75311"/>
                    </a:cubicBezTo>
                    <a:cubicBezTo>
                      <a:pt x="39462" y="75445"/>
                      <a:pt x="39329" y="75578"/>
                      <a:pt x="39162" y="75645"/>
                    </a:cubicBezTo>
                    <a:cubicBezTo>
                      <a:pt x="38762" y="76012"/>
                      <a:pt x="38328" y="76412"/>
                      <a:pt x="37961" y="76846"/>
                    </a:cubicBezTo>
                    <a:lnTo>
                      <a:pt x="37761" y="76412"/>
                    </a:lnTo>
                    <a:cubicBezTo>
                      <a:pt x="37794" y="76346"/>
                      <a:pt x="37794" y="76312"/>
                      <a:pt x="37828" y="76279"/>
                    </a:cubicBezTo>
                    <a:cubicBezTo>
                      <a:pt x="38595" y="74778"/>
                      <a:pt x="39762" y="73510"/>
                      <a:pt x="40997" y="72943"/>
                    </a:cubicBezTo>
                    <a:cubicBezTo>
                      <a:pt x="41263" y="72810"/>
                      <a:pt x="41430" y="72610"/>
                      <a:pt x="41497" y="72343"/>
                    </a:cubicBezTo>
                    <a:cubicBezTo>
                      <a:pt x="41597" y="72076"/>
                      <a:pt x="41497" y="71776"/>
                      <a:pt x="41330" y="71575"/>
                    </a:cubicBezTo>
                    <a:cubicBezTo>
                      <a:pt x="41171" y="71348"/>
                      <a:pt x="40935" y="71229"/>
                      <a:pt x="40695" y="71229"/>
                    </a:cubicBezTo>
                    <a:cubicBezTo>
                      <a:pt x="40582" y="71229"/>
                      <a:pt x="40469" y="71255"/>
                      <a:pt x="40363" y="71309"/>
                    </a:cubicBezTo>
                    <a:cubicBezTo>
                      <a:pt x="39029" y="71942"/>
                      <a:pt x="37828" y="73077"/>
                      <a:pt x="36894" y="74444"/>
                    </a:cubicBezTo>
                    <a:cubicBezTo>
                      <a:pt x="36860" y="74311"/>
                      <a:pt x="36794" y="74177"/>
                      <a:pt x="36727" y="74011"/>
                    </a:cubicBezTo>
                    <a:cubicBezTo>
                      <a:pt x="36827" y="73944"/>
                      <a:pt x="36860" y="73910"/>
                      <a:pt x="36894" y="73777"/>
                    </a:cubicBezTo>
                    <a:cubicBezTo>
                      <a:pt x="37561" y="72409"/>
                      <a:pt x="38862" y="71742"/>
                      <a:pt x="40196" y="71142"/>
                    </a:cubicBezTo>
                    <a:cubicBezTo>
                      <a:pt x="40463" y="71008"/>
                      <a:pt x="40630" y="70808"/>
                      <a:pt x="40696" y="70575"/>
                    </a:cubicBezTo>
                    <a:cubicBezTo>
                      <a:pt x="40796" y="70275"/>
                      <a:pt x="40696" y="69974"/>
                      <a:pt x="40530" y="69774"/>
                    </a:cubicBezTo>
                    <a:cubicBezTo>
                      <a:pt x="40371" y="69547"/>
                      <a:pt x="40134" y="69428"/>
                      <a:pt x="39894" y="69428"/>
                    </a:cubicBezTo>
                    <a:cubicBezTo>
                      <a:pt x="39782" y="69428"/>
                      <a:pt x="39669" y="69454"/>
                      <a:pt x="39562" y="69507"/>
                    </a:cubicBezTo>
                    <a:cubicBezTo>
                      <a:pt x="38195" y="70108"/>
                      <a:pt x="36827" y="70842"/>
                      <a:pt x="35893" y="72109"/>
                    </a:cubicBezTo>
                    <a:cubicBezTo>
                      <a:pt x="35826" y="71942"/>
                      <a:pt x="35726" y="71742"/>
                      <a:pt x="35659" y="71575"/>
                    </a:cubicBezTo>
                    <a:cubicBezTo>
                      <a:pt x="35693" y="71509"/>
                      <a:pt x="35726" y="71475"/>
                      <a:pt x="35726" y="71442"/>
                    </a:cubicBezTo>
                    <a:cubicBezTo>
                      <a:pt x="36493" y="70108"/>
                      <a:pt x="37561" y="69140"/>
                      <a:pt x="38862" y="68640"/>
                    </a:cubicBezTo>
                    <a:cubicBezTo>
                      <a:pt x="39129" y="68573"/>
                      <a:pt x="39329" y="68340"/>
                      <a:pt x="39362" y="68106"/>
                    </a:cubicBezTo>
                    <a:cubicBezTo>
                      <a:pt x="39462" y="67839"/>
                      <a:pt x="39395" y="67506"/>
                      <a:pt x="39195" y="67272"/>
                    </a:cubicBezTo>
                    <a:cubicBezTo>
                      <a:pt x="39029" y="67034"/>
                      <a:pt x="38811" y="66915"/>
                      <a:pt x="38554" y="66915"/>
                    </a:cubicBezTo>
                    <a:cubicBezTo>
                      <a:pt x="38451" y="66915"/>
                      <a:pt x="38342" y="66934"/>
                      <a:pt x="38228" y="66972"/>
                    </a:cubicBezTo>
                    <a:cubicBezTo>
                      <a:pt x="36827" y="67506"/>
                      <a:pt x="35659" y="68440"/>
                      <a:pt x="34725" y="69674"/>
                    </a:cubicBezTo>
                    <a:cubicBezTo>
                      <a:pt x="33291" y="66605"/>
                      <a:pt x="31890" y="63903"/>
                      <a:pt x="30522" y="61401"/>
                    </a:cubicBezTo>
                    <a:cubicBezTo>
                      <a:pt x="30623" y="61268"/>
                      <a:pt x="30689" y="61101"/>
                      <a:pt x="30689" y="60901"/>
                    </a:cubicBezTo>
                    <a:cubicBezTo>
                      <a:pt x="30789" y="57832"/>
                      <a:pt x="32958" y="55097"/>
                      <a:pt x="37161" y="52662"/>
                    </a:cubicBezTo>
                    <a:lnTo>
                      <a:pt x="37394" y="52562"/>
                    </a:lnTo>
                    <a:close/>
                    <a:moveTo>
                      <a:pt x="67825" y="81283"/>
                    </a:moveTo>
                    <a:cubicBezTo>
                      <a:pt x="68536" y="81283"/>
                      <a:pt x="69245" y="81305"/>
                      <a:pt x="69951" y="81349"/>
                    </a:cubicBezTo>
                    <a:cubicBezTo>
                      <a:pt x="70985" y="81416"/>
                      <a:pt x="74487" y="81816"/>
                      <a:pt x="76155" y="84118"/>
                    </a:cubicBezTo>
                    <a:cubicBezTo>
                      <a:pt x="76622" y="84752"/>
                      <a:pt x="76889" y="85452"/>
                      <a:pt x="76989" y="86253"/>
                    </a:cubicBezTo>
                    <a:cubicBezTo>
                      <a:pt x="77323" y="89055"/>
                      <a:pt x="74054" y="91990"/>
                      <a:pt x="72319" y="93524"/>
                    </a:cubicBezTo>
                    <a:cubicBezTo>
                      <a:pt x="69284" y="96260"/>
                      <a:pt x="66181" y="98161"/>
                      <a:pt x="63112" y="99195"/>
                    </a:cubicBezTo>
                    <a:cubicBezTo>
                      <a:pt x="61544" y="99729"/>
                      <a:pt x="59896" y="99988"/>
                      <a:pt x="58140" y="99988"/>
                    </a:cubicBezTo>
                    <a:cubicBezTo>
                      <a:pt x="56274" y="99988"/>
                      <a:pt x="54286" y="99696"/>
                      <a:pt x="52138" y="99128"/>
                    </a:cubicBezTo>
                    <a:cubicBezTo>
                      <a:pt x="49369" y="98361"/>
                      <a:pt x="47635" y="97394"/>
                      <a:pt x="46701" y="96160"/>
                    </a:cubicBezTo>
                    <a:cubicBezTo>
                      <a:pt x="46434" y="95726"/>
                      <a:pt x="46200" y="95292"/>
                      <a:pt x="46100" y="94792"/>
                    </a:cubicBezTo>
                    <a:cubicBezTo>
                      <a:pt x="46034" y="94659"/>
                      <a:pt x="46000" y="94525"/>
                      <a:pt x="45933" y="94392"/>
                    </a:cubicBezTo>
                    <a:cubicBezTo>
                      <a:pt x="45833" y="94292"/>
                      <a:pt x="45767" y="94192"/>
                      <a:pt x="45633" y="94158"/>
                    </a:cubicBezTo>
                    <a:cubicBezTo>
                      <a:pt x="44633" y="89088"/>
                      <a:pt x="49803" y="85786"/>
                      <a:pt x="54306" y="83951"/>
                    </a:cubicBezTo>
                    <a:cubicBezTo>
                      <a:pt x="58471" y="82216"/>
                      <a:pt x="63187" y="81283"/>
                      <a:pt x="67825" y="81283"/>
                    </a:cubicBezTo>
                    <a:close/>
                    <a:moveTo>
                      <a:pt x="19643" y="1"/>
                    </a:moveTo>
                    <a:cubicBezTo>
                      <a:pt x="15080" y="1"/>
                      <a:pt x="10401" y="1862"/>
                      <a:pt x="6205" y="3493"/>
                    </a:cubicBezTo>
                    <a:cubicBezTo>
                      <a:pt x="5805" y="3660"/>
                      <a:pt x="5371" y="3827"/>
                      <a:pt x="5004" y="3994"/>
                    </a:cubicBezTo>
                    <a:cubicBezTo>
                      <a:pt x="4771" y="4094"/>
                      <a:pt x="4537" y="4327"/>
                      <a:pt x="4471" y="4628"/>
                    </a:cubicBezTo>
                    <a:cubicBezTo>
                      <a:pt x="4370" y="4894"/>
                      <a:pt x="4437" y="5128"/>
                      <a:pt x="4604" y="5328"/>
                    </a:cubicBezTo>
                    <a:cubicBezTo>
                      <a:pt x="4637" y="5428"/>
                      <a:pt x="4704" y="5461"/>
                      <a:pt x="4804" y="5495"/>
                    </a:cubicBezTo>
                    <a:cubicBezTo>
                      <a:pt x="5771" y="6129"/>
                      <a:pt x="6705" y="6829"/>
                      <a:pt x="7706" y="7596"/>
                    </a:cubicBezTo>
                    <a:cubicBezTo>
                      <a:pt x="5471" y="9298"/>
                      <a:pt x="3870" y="11899"/>
                      <a:pt x="2636" y="14268"/>
                    </a:cubicBezTo>
                    <a:cubicBezTo>
                      <a:pt x="768" y="17737"/>
                      <a:pt x="1" y="20639"/>
                      <a:pt x="301" y="23107"/>
                    </a:cubicBezTo>
                    <a:cubicBezTo>
                      <a:pt x="334" y="23441"/>
                      <a:pt x="534" y="23741"/>
                      <a:pt x="835" y="23808"/>
                    </a:cubicBezTo>
                    <a:cubicBezTo>
                      <a:pt x="4037" y="24942"/>
                      <a:pt x="6339" y="27611"/>
                      <a:pt x="8540" y="30179"/>
                    </a:cubicBezTo>
                    <a:cubicBezTo>
                      <a:pt x="9107" y="30813"/>
                      <a:pt x="9641" y="31447"/>
                      <a:pt x="10175" y="32014"/>
                    </a:cubicBezTo>
                    <a:cubicBezTo>
                      <a:pt x="12276" y="34315"/>
                      <a:pt x="14711" y="37084"/>
                      <a:pt x="16879" y="40020"/>
                    </a:cubicBezTo>
                    <a:cubicBezTo>
                      <a:pt x="17847" y="41320"/>
                      <a:pt x="18681" y="42588"/>
                      <a:pt x="19448" y="43822"/>
                    </a:cubicBezTo>
                    <a:cubicBezTo>
                      <a:pt x="19448" y="43856"/>
                      <a:pt x="19381" y="43922"/>
                      <a:pt x="19381" y="43956"/>
                    </a:cubicBezTo>
                    <a:cubicBezTo>
                      <a:pt x="19281" y="44289"/>
                      <a:pt x="19348" y="44690"/>
                      <a:pt x="19615" y="44956"/>
                    </a:cubicBezTo>
                    <a:cubicBezTo>
                      <a:pt x="19681" y="45790"/>
                      <a:pt x="19948" y="46591"/>
                      <a:pt x="20182" y="47191"/>
                    </a:cubicBezTo>
                    <a:cubicBezTo>
                      <a:pt x="20882" y="49093"/>
                      <a:pt x="21983" y="50827"/>
                      <a:pt x="23017" y="52495"/>
                    </a:cubicBezTo>
                    <a:lnTo>
                      <a:pt x="23417" y="53096"/>
                    </a:lnTo>
                    <a:cubicBezTo>
                      <a:pt x="24118" y="54230"/>
                      <a:pt x="24718" y="55397"/>
                      <a:pt x="25319" y="56498"/>
                    </a:cubicBezTo>
                    <a:cubicBezTo>
                      <a:pt x="25953" y="57665"/>
                      <a:pt x="26586" y="58833"/>
                      <a:pt x="27287" y="59967"/>
                    </a:cubicBezTo>
                    <a:cubicBezTo>
                      <a:pt x="27454" y="60201"/>
                      <a:pt x="27620" y="60501"/>
                      <a:pt x="27854" y="60801"/>
                    </a:cubicBezTo>
                    <a:cubicBezTo>
                      <a:pt x="28421" y="61535"/>
                      <a:pt x="28888" y="62002"/>
                      <a:pt x="29355" y="62135"/>
                    </a:cubicBezTo>
                    <a:cubicBezTo>
                      <a:pt x="33058" y="68907"/>
                      <a:pt x="36193" y="76112"/>
                      <a:pt x="39195" y="83084"/>
                    </a:cubicBezTo>
                    <a:cubicBezTo>
                      <a:pt x="40730" y="86620"/>
                      <a:pt x="42331" y="90289"/>
                      <a:pt x="43965" y="93858"/>
                    </a:cubicBezTo>
                    <a:cubicBezTo>
                      <a:pt x="43999" y="93958"/>
                      <a:pt x="44032" y="94025"/>
                      <a:pt x="44099" y="94092"/>
                    </a:cubicBezTo>
                    <a:cubicBezTo>
                      <a:pt x="44132" y="94492"/>
                      <a:pt x="44199" y="94859"/>
                      <a:pt x="44332" y="95259"/>
                    </a:cubicBezTo>
                    <a:cubicBezTo>
                      <a:pt x="44399" y="95493"/>
                      <a:pt x="44566" y="95693"/>
                      <a:pt x="44833" y="95793"/>
                    </a:cubicBezTo>
                    <a:cubicBezTo>
                      <a:pt x="44999" y="96260"/>
                      <a:pt x="45233" y="96660"/>
                      <a:pt x="45533" y="97094"/>
                    </a:cubicBezTo>
                    <a:cubicBezTo>
                      <a:pt x="46501" y="98361"/>
                      <a:pt x="48002" y="99362"/>
                      <a:pt x="50337" y="100229"/>
                    </a:cubicBezTo>
                    <a:cubicBezTo>
                      <a:pt x="52873" y="101214"/>
                      <a:pt x="55596" y="101718"/>
                      <a:pt x="58290" y="101718"/>
                    </a:cubicBezTo>
                    <a:cubicBezTo>
                      <a:pt x="58608" y="101718"/>
                      <a:pt x="58926" y="101711"/>
                      <a:pt x="59243" y="101697"/>
                    </a:cubicBezTo>
                    <a:cubicBezTo>
                      <a:pt x="66515" y="101430"/>
                      <a:pt x="73286" y="95926"/>
                      <a:pt x="76822" y="91323"/>
                    </a:cubicBezTo>
                    <a:cubicBezTo>
                      <a:pt x="78690" y="88854"/>
                      <a:pt x="79191" y="86453"/>
                      <a:pt x="78290" y="84351"/>
                    </a:cubicBezTo>
                    <a:cubicBezTo>
                      <a:pt x="78090" y="83951"/>
                      <a:pt x="77856" y="83551"/>
                      <a:pt x="77623" y="83184"/>
                    </a:cubicBezTo>
                    <a:cubicBezTo>
                      <a:pt x="77656" y="83084"/>
                      <a:pt x="77656" y="82917"/>
                      <a:pt x="77623" y="82750"/>
                    </a:cubicBezTo>
                    <a:cubicBezTo>
                      <a:pt x="77356" y="81649"/>
                      <a:pt x="76856" y="80649"/>
                      <a:pt x="76122" y="79581"/>
                    </a:cubicBezTo>
                    <a:cubicBezTo>
                      <a:pt x="75021" y="78080"/>
                      <a:pt x="73520" y="76779"/>
                      <a:pt x="72119" y="75512"/>
                    </a:cubicBezTo>
                    <a:cubicBezTo>
                      <a:pt x="71285" y="74811"/>
                      <a:pt x="70518" y="74144"/>
                      <a:pt x="69817" y="73443"/>
                    </a:cubicBezTo>
                    <a:cubicBezTo>
                      <a:pt x="69183" y="72776"/>
                      <a:pt x="68516" y="72143"/>
                      <a:pt x="67883" y="71475"/>
                    </a:cubicBezTo>
                    <a:cubicBezTo>
                      <a:pt x="67816" y="71275"/>
                      <a:pt x="67649" y="71142"/>
                      <a:pt x="67482" y="71075"/>
                    </a:cubicBezTo>
                    <a:cubicBezTo>
                      <a:pt x="65714" y="69274"/>
                      <a:pt x="64313" y="67773"/>
                      <a:pt x="63012" y="66405"/>
                    </a:cubicBezTo>
                    <a:cubicBezTo>
                      <a:pt x="62946" y="66105"/>
                      <a:pt x="62712" y="65905"/>
                      <a:pt x="62479" y="65805"/>
                    </a:cubicBezTo>
                    <a:cubicBezTo>
                      <a:pt x="61845" y="65104"/>
                      <a:pt x="61178" y="64337"/>
                      <a:pt x="60477" y="63536"/>
                    </a:cubicBezTo>
                    <a:cubicBezTo>
                      <a:pt x="60511" y="63336"/>
                      <a:pt x="60444" y="63136"/>
                      <a:pt x="60344" y="62969"/>
                    </a:cubicBezTo>
                    <a:cubicBezTo>
                      <a:pt x="60277" y="62836"/>
                      <a:pt x="60110" y="62669"/>
                      <a:pt x="59743" y="62669"/>
                    </a:cubicBezTo>
                    <a:lnTo>
                      <a:pt x="59710" y="62669"/>
                    </a:lnTo>
                    <a:cubicBezTo>
                      <a:pt x="58075" y="60768"/>
                      <a:pt x="56541" y="58833"/>
                      <a:pt x="55173" y="56932"/>
                    </a:cubicBezTo>
                    <a:cubicBezTo>
                      <a:pt x="53839" y="55097"/>
                      <a:pt x="52538" y="53196"/>
                      <a:pt x="51404" y="51328"/>
                    </a:cubicBezTo>
                    <a:cubicBezTo>
                      <a:pt x="48702" y="46958"/>
                      <a:pt x="46667" y="42154"/>
                      <a:pt x="44999" y="38085"/>
                    </a:cubicBezTo>
                    <a:cubicBezTo>
                      <a:pt x="44132" y="35850"/>
                      <a:pt x="43265" y="33615"/>
                      <a:pt x="42364" y="31447"/>
                    </a:cubicBezTo>
                    <a:cubicBezTo>
                      <a:pt x="39896" y="25142"/>
                      <a:pt x="37394" y="18638"/>
                      <a:pt x="34058" y="12567"/>
                    </a:cubicBezTo>
                    <a:lnTo>
                      <a:pt x="33691" y="11833"/>
                    </a:lnTo>
                    <a:cubicBezTo>
                      <a:pt x="33525" y="11499"/>
                      <a:pt x="33324" y="11166"/>
                      <a:pt x="33158" y="10832"/>
                    </a:cubicBezTo>
                    <a:cubicBezTo>
                      <a:pt x="33291" y="10565"/>
                      <a:pt x="33224" y="10232"/>
                      <a:pt x="33058" y="9965"/>
                    </a:cubicBezTo>
                    <a:cubicBezTo>
                      <a:pt x="32991" y="9831"/>
                      <a:pt x="32824" y="9664"/>
                      <a:pt x="32491" y="9664"/>
                    </a:cubicBezTo>
                    <a:cubicBezTo>
                      <a:pt x="31623" y="8130"/>
                      <a:pt x="30856" y="6963"/>
                      <a:pt x="30122" y="5928"/>
                    </a:cubicBezTo>
                    <a:cubicBezTo>
                      <a:pt x="27520" y="2426"/>
                      <a:pt x="24785" y="491"/>
                      <a:pt x="21616" y="124"/>
                    </a:cubicBezTo>
                    <a:cubicBezTo>
                      <a:pt x="20962" y="40"/>
                      <a:pt x="20304" y="1"/>
                      <a:pt x="1964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3005;p45">
                <a:extLst>
                  <a:ext uri="{FF2B5EF4-FFF2-40B4-BE49-F238E27FC236}">
                    <a16:creationId xmlns:a16="http://schemas.microsoft.com/office/drawing/2014/main" id="{1A83BFE1-0244-5547-BCCB-64B19B05C1D9}"/>
                  </a:ext>
                </a:extLst>
              </p:cNvPr>
              <p:cNvSpPr/>
              <p:nvPr/>
            </p:nvSpPr>
            <p:spPr>
              <a:xfrm>
                <a:off x="5007481" y="2881415"/>
                <a:ext cx="71088" cy="43761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567" extrusionOk="0">
                    <a:moveTo>
                      <a:pt x="891" y="0"/>
                    </a:moveTo>
                    <a:cubicBezTo>
                      <a:pt x="671" y="0"/>
                      <a:pt x="446" y="104"/>
                      <a:pt x="301" y="313"/>
                    </a:cubicBezTo>
                    <a:cubicBezTo>
                      <a:pt x="34" y="646"/>
                      <a:pt x="0" y="1080"/>
                      <a:pt x="200" y="1414"/>
                    </a:cubicBezTo>
                    <a:cubicBezTo>
                      <a:pt x="301" y="1514"/>
                      <a:pt x="434" y="1614"/>
                      <a:pt x="534" y="1714"/>
                    </a:cubicBezTo>
                    <a:cubicBezTo>
                      <a:pt x="1301" y="2014"/>
                      <a:pt x="2135" y="2281"/>
                      <a:pt x="2869" y="2481"/>
                    </a:cubicBezTo>
                    <a:lnTo>
                      <a:pt x="3036" y="2548"/>
                    </a:lnTo>
                    <a:cubicBezTo>
                      <a:pt x="3114" y="2559"/>
                      <a:pt x="3188" y="2566"/>
                      <a:pt x="3259" y="2566"/>
                    </a:cubicBezTo>
                    <a:cubicBezTo>
                      <a:pt x="3403" y="2566"/>
                      <a:pt x="3536" y="2537"/>
                      <a:pt x="3670" y="2448"/>
                    </a:cubicBezTo>
                    <a:cubicBezTo>
                      <a:pt x="3870" y="2314"/>
                      <a:pt x="4037" y="2081"/>
                      <a:pt x="4103" y="1847"/>
                    </a:cubicBezTo>
                    <a:cubicBezTo>
                      <a:pt x="4170" y="1414"/>
                      <a:pt x="3870" y="980"/>
                      <a:pt x="3436" y="846"/>
                    </a:cubicBezTo>
                    <a:lnTo>
                      <a:pt x="3303" y="813"/>
                    </a:lnTo>
                    <a:cubicBezTo>
                      <a:pt x="2602" y="613"/>
                      <a:pt x="1935" y="446"/>
                      <a:pt x="1268" y="113"/>
                    </a:cubicBezTo>
                    <a:cubicBezTo>
                      <a:pt x="1155" y="38"/>
                      <a:pt x="1024" y="0"/>
                      <a:pt x="891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3006;p45">
                <a:extLst>
                  <a:ext uri="{FF2B5EF4-FFF2-40B4-BE49-F238E27FC236}">
                    <a16:creationId xmlns:a16="http://schemas.microsoft.com/office/drawing/2014/main" id="{BD26A38B-14CE-F541-80F8-27EF8EDFFD9D}"/>
                  </a:ext>
                </a:extLst>
              </p:cNvPr>
              <p:cNvSpPr/>
              <p:nvPr/>
            </p:nvSpPr>
            <p:spPr>
              <a:xfrm>
                <a:off x="4936388" y="2692993"/>
                <a:ext cx="127976" cy="195739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1482" extrusionOk="0">
                    <a:moveTo>
                      <a:pt x="905" y="1"/>
                    </a:moveTo>
                    <a:cubicBezTo>
                      <a:pt x="670" y="1"/>
                      <a:pt x="451" y="97"/>
                      <a:pt x="301" y="290"/>
                    </a:cubicBezTo>
                    <a:cubicBezTo>
                      <a:pt x="34" y="624"/>
                      <a:pt x="1" y="1091"/>
                      <a:pt x="201" y="1358"/>
                    </a:cubicBezTo>
                    <a:cubicBezTo>
                      <a:pt x="301" y="1491"/>
                      <a:pt x="434" y="1591"/>
                      <a:pt x="534" y="1658"/>
                    </a:cubicBezTo>
                    <a:cubicBezTo>
                      <a:pt x="1101" y="1925"/>
                      <a:pt x="1602" y="2258"/>
                      <a:pt x="2102" y="2525"/>
                    </a:cubicBezTo>
                    <a:cubicBezTo>
                      <a:pt x="1969" y="2558"/>
                      <a:pt x="1869" y="2659"/>
                      <a:pt x="1769" y="2792"/>
                    </a:cubicBezTo>
                    <a:cubicBezTo>
                      <a:pt x="1502" y="3059"/>
                      <a:pt x="1468" y="3593"/>
                      <a:pt x="1702" y="3859"/>
                    </a:cubicBezTo>
                    <a:cubicBezTo>
                      <a:pt x="1769" y="3959"/>
                      <a:pt x="1835" y="3993"/>
                      <a:pt x="1869" y="4026"/>
                    </a:cubicBezTo>
                    <a:cubicBezTo>
                      <a:pt x="2169" y="4226"/>
                      <a:pt x="2502" y="4360"/>
                      <a:pt x="2836" y="4527"/>
                    </a:cubicBezTo>
                    <a:cubicBezTo>
                      <a:pt x="2769" y="4560"/>
                      <a:pt x="2669" y="4627"/>
                      <a:pt x="2603" y="4693"/>
                    </a:cubicBezTo>
                    <a:cubicBezTo>
                      <a:pt x="2302" y="4994"/>
                      <a:pt x="2136" y="5461"/>
                      <a:pt x="2436" y="5861"/>
                    </a:cubicBezTo>
                    <a:cubicBezTo>
                      <a:pt x="2469" y="5894"/>
                      <a:pt x="2502" y="5961"/>
                      <a:pt x="2536" y="6028"/>
                    </a:cubicBezTo>
                    <a:cubicBezTo>
                      <a:pt x="2836" y="6294"/>
                      <a:pt x="3170" y="6495"/>
                      <a:pt x="3503" y="6661"/>
                    </a:cubicBezTo>
                    <a:cubicBezTo>
                      <a:pt x="3370" y="6695"/>
                      <a:pt x="3270" y="6795"/>
                      <a:pt x="3170" y="6862"/>
                    </a:cubicBezTo>
                    <a:cubicBezTo>
                      <a:pt x="2869" y="7195"/>
                      <a:pt x="2836" y="7695"/>
                      <a:pt x="3103" y="8029"/>
                    </a:cubicBezTo>
                    <a:cubicBezTo>
                      <a:pt x="3170" y="8129"/>
                      <a:pt x="3270" y="8196"/>
                      <a:pt x="3370" y="8296"/>
                    </a:cubicBezTo>
                    <a:lnTo>
                      <a:pt x="3637" y="8396"/>
                    </a:lnTo>
                    <a:cubicBezTo>
                      <a:pt x="3803" y="8529"/>
                      <a:pt x="4004" y="8629"/>
                      <a:pt x="4170" y="8730"/>
                    </a:cubicBezTo>
                    <a:cubicBezTo>
                      <a:pt x="3937" y="8730"/>
                      <a:pt x="3703" y="8863"/>
                      <a:pt x="3537" y="9030"/>
                    </a:cubicBezTo>
                    <a:cubicBezTo>
                      <a:pt x="3303" y="9363"/>
                      <a:pt x="3270" y="9830"/>
                      <a:pt x="3470" y="10131"/>
                    </a:cubicBezTo>
                    <a:cubicBezTo>
                      <a:pt x="3537" y="10231"/>
                      <a:pt x="3670" y="10331"/>
                      <a:pt x="3803" y="10397"/>
                    </a:cubicBezTo>
                    <a:lnTo>
                      <a:pt x="3870" y="10464"/>
                    </a:lnTo>
                    <a:cubicBezTo>
                      <a:pt x="4671" y="10831"/>
                      <a:pt x="5538" y="11231"/>
                      <a:pt x="6439" y="11465"/>
                    </a:cubicBezTo>
                    <a:cubicBezTo>
                      <a:pt x="6497" y="11476"/>
                      <a:pt x="6555" y="11482"/>
                      <a:pt x="6612" y="11482"/>
                    </a:cubicBezTo>
                    <a:cubicBezTo>
                      <a:pt x="6884" y="11482"/>
                      <a:pt x="7141" y="11357"/>
                      <a:pt x="7306" y="11165"/>
                    </a:cubicBezTo>
                    <a:cubicBezTo>
                      <a:pt x="7506" y="10831"/>
                      <a:pt x="7506" y="10397"/>
                      <a:pt x="7306" y="10064"/>
                    </a:cubicBezTo>
                    <a:cubicBezTo>
                      <a:pt x="7172" y="9897"/>
                      <a:pt x="7006" y="9797"/>
                      <a:pt x="6806" y="9730"/>
                    </a:cubicBezTo>
                    <a:lnTo>
                      <a:pt x="6439" y="9630"/>
                    </a:lnTo>
                    <a:cubicBezTo>
                      <a:pt x="6705" y="9630"/>
                      <a:pt x="6939" y="9497"/>
                      <a:pt x="7106" y="9297"/>
                    </a:cubicBezTo>
                    <a:cubicBezTo>
                      <a:pt x="7306" y="8963"/>
                      <a:pt x="7306" y="8529"/>
                      <a:pt x="7106" y="8263"/>
                    </a:cubicBezTo>
                    <a:cubicBezTo>
                      <a:pt x="6972" y="8062"/>
                      <a:pt x="6806" y="7962"/>
                      <a:pt x="6605" y="7929"/>
                    </a:cubicBezTo>
                    <a:cubicBezTo>
                      <a:pt x="6038" y="7796"/>
                      <a:pt x="5538" y="7529"/>
                      <a:pt x="5104" y="7262"/>
                    </a:cubicBezTo>
                    <a:lnTo>
                      <a:pt x="5104" y="7262"/>
                    </a:lnTo>
                    <a:cubicBezTo>
                      <a:pt x="5187" y="7281"/>
                      <a:pt x="5270" y="7290"/>
                      <a:pt x="5353" y="7290"/>
                    </a:cubicBezTo>
                    <a:cubicBezTo>
                      <a:pt x="5704" y="7290"/>
                      <a:pt x="6037" y="7119"/>
                      <a:pt x="6172" y="6795"/>
                    </a:cubicBezTo>
                    <a:cubicBezTo>
                      <a:pt x="6305" y="6495"/>
                      <a:pt x="6272" y="6128"/>
                      <a:pt x="6105" y="5861"/>
                    </a:cubicBezTo>
                    <a:cubicBezTo>
                      <a:pt x="6005" y="5761"/>
                      <a:pt x="5872" y="5661"/>
                      <a:pt x="5771" y="5627"/>
                    </a:cubicBezTo>
                    <a:cubicBezTo>
                      <a:pt x="5304" y="5461"/>
                      <a:pt x="4938" y="5294"/>
                      <a:pt x="4537" y="5127"/>
                    </a:cubicBezTo>
                    <a:lnTo>
                      <a:pt x="4471" y="5094"/>
                    </a:lnTo>
                    <a:cubicBezTo>
                      <a:pt x="4304" y="4994"/>
                      <a:pt x="4170" y="4960"/>
                      <a:pt x="4004" y="4860"/>
                    </a:cubicBezTo>
                    <a:cubicBezTo>
                      <a:pt x="4204" y="4827"/>
                      <a:pt x="4370" y="4760"/>
                      <a:pt x="4504" y="4593"/>
                    </a:cubicBezTo>
                    <a:cubicBezTo>
                      <a:pt x="4771" y="4260"/>
                      <a:pt x="4804" y="3826"/>
                      <a:pt x="4604" y="3492"/>
                    </a:cubicBezTo>
                    <a:cubicBezTo>
                      <a:pt x="4504" y="3359"/>
                      <a:pt x="4370" y="3292"/>
                      <a:pt x="4270" y="3192"/>
                    </a:cubicBezTo>
                    <a:cubicBezTo>
                      <a:pt x="4104" y="3126"/>
                      <a:pt x="3937" y="3092"/>
                      <a:pt x="3803" y="2992"/>
                    </a:cubicBezTo>
                    <a:cubicBezTo>
                      <a:pt x="3503" y="2859"/>
                      <a:pt x="3203" y="2792"/>
                      <a:pt x="3003" y="2625"/>
                    </a:cubicBezTo>
                    <a:cubicBezTo>
                      <a:pt x="2969" y="2592"/>
                      <a:pt x="2936" y="2592"/>
                      <a:pt x="2936" y="2592"/>
                    </a:cubicBezTo>
                    <a:cubicBezTo>
                      <a:pt x="3136" y="2492"/>
                      <a:pt x="3303" y="2325"/>
                      <a:pt x="3370" y="2158"/>
                    </a:cubicBezTo>
                    <a:cubicBezTo>
                      <a:pt x="3503" y="1858"/>
                      <a:pt x="3503" y="1524"/>
                      <a:pt x="3303" y="1291"/>
                    </a:cubicBezTo>
                    <a:cubicBezTo>
                      <a:pt x="3203" y="1191"/>
                      <a:pt x="3070" y="1124"/>
                      <a:pt x="2969" y="1024"/>
                    </a:cubicBezTo>
                    <a:cubicBezTo>
                      <a:pt x="2436" y="690"/>
                      <a:pt x="1869" y="357"/>
                      <a:pt x="1302" y="90"/>
                    </a:cubicBezTo>
                    <a:cubicBezTo>
                      <a:pt x="1171" y="30"/>
                      <a:pt x="1035" y="1"/>
                      <a:pt x="905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" name="Google Shape;3007;p45">
            <a:extLst>
              <a:ext uri="{FF2B5EF4-FFF2-40B4-BE49-F238E27FC236}">
                <a16:creationId xmlns:a16="http://schemas.microsoft.com/office/drawing/2014/main" id="{41C55704-3B94-3242-A4B9-8366BA4B0B4A}"/>
              </a:ext>
            </a:extLst>
          </p:cNvPr>
          <p:cNvGrpSpPr/>
          <p:nvPr/>
        </p:nvGrpSpPr>
        <p:grpSpPr>
          <a:xfrm>
            <a:off x="8402767" y="2027775"/>
            <a:ext cx="3202743" cy="1838200"/>
            <a:chOff x="6736572" y="847911"/>
            <a:chExt cx="2051559" cy="1838200"/>
          </a:xfrm>
        </p:grpSpPr>
        <p:sp>
          <p:nvSpPr>
            <p:cNvPr id="12" name="Google Shape;3008;p45">
              <a:extLst>
                <a:ext uri="{FF2B5EF4-FFF2-40B4-BE49-F238E27FC236}">
                  <a16:creationId xmlns:a16="http://schemas.microsoft.com/office/drawing/2014/main" id="{277BC129-8251-034E-B823-13E1C31EB21F}"/>
                </a:ext>
              </a:extLst>
            </p:cNvPr>
            <p:cNvSpPr/>
            <p:nvPr/>
          </p:nvSpPr>
          <p:spPr>
            <a:xfrm rot="9758697">
              <a:off x="6878326" y="1334313"/>
              <a:ext cx="1782922" cy="835522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grpSp>
          <p:nvGrpSpPr>
            <p:cNvPr id="13" name="Google Shape;3009;p45">
              <a:extLst>
                <a:ext uri="{FF2B5EF4-FFF2-40B4-BE49-F238E27FC236}">
                  <a16:creationId xmlns:a16="http://schemas.microsoft.com/office/drawing/2014/main" id="{DD859160-662E-7141-B93F-F6519B5AC7ED}"/>
                </a:ext>
              </a:extLst>
            </p:cNvPr>
            <p:cNvGrpSpPr/>
            <p:nvPr/>
          </p:nvGrpSpPr>
          <p:grpSpPr>
            <a:xfrm rot="3599790">
              <a:off x="7196248" y="909387"/>
              <a:ext cx="1132206" cy="1715248"/>
              <a:chOff x="6571349" y="2711929"/>
              <a:chExt cx="1211822" cy="1835862"/>
            </a:xfrm>
          </p:grpSpPr>
          <p:sp>
            <p:nvSpPr>
              <p:cNvPr id="14" name="Google Shape;3010;p45">
                <a:extLst>
                  <a:ext uri="{FF2B5EF4-FFF2-40B4-BE49-F238E27FC236}">
                    <a16:creationId xmlns:a16="http://schemas.microsoft.com/office/drawing/2014/main" id="{A91B54BC-362E-CB48-B895-71FDBE7695CE}"/>
                  </a:ext>
                </a:extLst>
              </p:cNvPr>
              <p:cNvSpPr/>
              <p:nvPr/>
            </p:nvSpPr>
            <p:spPr>
              <a:xfrm>
                <a:off x="6615709" y="4112576"/>
                <a:ext cx="427654" cy="382052"/>
              </a:xfrm>
              <a:custGeom>
                <a:avLst/>
                <a:gdLst/>
                <a:ahLst/>
                <a:cxnLst/>
                <a:rect l="l" t="t" r="r" b="b"/>
                <a:pathLst>
                  <a:path w="25086" h="22411" extrusionOk="0">
                    <a:moveTo>
                      <a:pt x="4437" y="4072"/>
                    </a:moveTo>
                    <a:lnTo>
                      <a:pt x="4437" y="4072"/>
                    </a:lnTo>
                    <a:cubicBezTo>
                      <a:pt x="4471" y="4405"/>
                      <a:pt x="4571" y="4739"/>
                      <a:pt x="4637" y="5072"/>
                    </a:cubicBezTo>
                    <a:lnTo>
                      <a:pt x="4637" y="5106"/>
                    </a:lnTo>
                    <a:cubicBezTo>
                      <a:pt x="4771" y="5573"/>
                      <a:pt x="4904" y="6073"/>
                      <a:pt x="5038" y="6540"/>
                    </a:cubicBezTo>
                    <a:cubicBezTo>
                      <a:pt x="4637" y="5606"/>
                      <a:pt x="4337" y="4739"/>
                      <a:pt x="4437" y="4072"/>
                    </a:cubicBezTo>
                    <a:close/>
                    <a:moveTo>
                      <a:pt x="6505" y="2704"/>
                    </a:moveTo>
                    <a:cubicBezTo>
                      <a:pt x="6972" y="3238"/>
                      <a:pt x="7239" y="4472"/>
                      <a:pt x="7406" y="5373"/>
                    </a:cubicBezTo>
                    <a:cubicBezTo>
                      <a:pt x="7439" y="5640"/>
                      <a:pt x="7473" y="5906"/>
                      <a:pt x="7573" y="6107"/>
                    </a:cubicBezTo>
                    <a:cubicBezTo>
                      <a:pt x="7673" y="6574"/>
                      <a:pt x="7773" y="7041"/>
                      <a:pt x="7840" y="7441"/>
                    </a:cubicBezTo>
                    <a:cubicBezTo>
                      <a:pt x="8073" y="8308"/>
                      <a:pt x="8240" y="9242"/>
                      <a:pt x="8507" y="10109"/>
                    </a:cubicBezTo>
                    <a:cubicBezTo>
                      <a:pt x="8607" y="10443"/>
                      <a:pt x="8907" y="10643"/>
                      <a:pt x="9207" y="10710"/>
                    </a:cubicBezTo>
                    <a:cubicBezTo>
                      <a:pt x="9608" y="10710"/>
                      <a:pt x="10008" y="10443"/>
                      <a:pt x="10141" y="10109"/>
                    </a:cubicBezTo>
                    <a:cubicBezTo>
                      <a:pt x="10208" y="9943"/>
                      <a:pt x="10208" y="9743"/>
                      <a:pt x="10141" y="9542"/>
                    </a:cubicBezTo>
                    <a:cubicBezTo>
                      <a:pt x="9841" y="8608"/>
                      <a:pt x="9641" y="7641"/>
                      <a:pt x="9441" y="6740"/>
                    </a:cubicBezTo>
                    <a:cubicBezTo>
                      <a:pt x="9341" y="6273"/>
                      <a:pt x="9207" y="5806"/>
                      <a:pt x="9141" y="5373"/>
                    </a:cubicBezTo>
                    <a:lnTo>
                      <a:pt x="9141" y="5373"/>
                    </a:lnTo>
                    <a:lnTo>
                      <a:pt x="9774" y="7241"/>
                    </a:lnTo>
                    <a:cubicBezTo>
                      <a:pt x="10141" y="8442"/>
                      <a:pt x="10608" y="9709"/>
                      <a:pt x="10942" y="10943"/>
                    </a:cubicBezTo>
                    <a:cubicBezTo>
                      <a:pt x="11009" y="11277"/>
                      <a:pt x="11275" y="11544"/>
                      <a:pt x="11642" y="11544"/>
                    </a:cubicBezTo>
                    <a:cubicBezTo>
                      <a:pt x="11661" y="11545"/>
                      <a:pt x="11680" y="11546"/>
                      <a:pt x="11699" y="11546"/>
                    </a:cubicBezTo>
                    <a:cubicBezTo>
                      <a:pt x="12053" y="11546"/>
                      <a:pt x="12448" y="11258"/>
                      <a:pt x="12543" y="10910"/>
                    </a:cubicBezTo>
                    <a:cubicBezTo>
                      <a:pt x="12643" y="10743"/>
                      <a:pt x="12643" y="10543"/>
                      <a:pt x="12610" y="10310"/>
                    </a:cubicBezTo>
                    <a:cubicBezTo>
                      <a:pt x="12276" y="9042"/>
                      <a:pt x="11809" y="7774"/>
                      <a:pt x="11442" y="6540"/>
                    </a:cubicBezTo>
                    <a:lnTo>
                      <a:pt x="10808" y="4639"/>
                    </a:lnTo>
                    <a:lnTo>
                      <a:pt x="10809" y="4639"/>
                    </a:lnTo>
                    <a:cubicBezTo>
                      <a:pt x="10875" y="4739"/>
                      <a:pt x="11009" y="4806"/>
                      <a:pt x="11142" y="4872"/>
                    </a:cubicBezTo>
                    <a:cubicBezTo>
                      <a:pt x="11609" y="5973"/>
                      <a:pt x="11943" y="7207"/>
                      <a:pt x="12210" y="8375"/>
                    </a:cubicBezTo>
                    <a:cubicBezTo>
                      <a:pt x="12543" y="9743"/>
                      <a:pt x="12943" y="11144"/>
                      <a:pt x="13611" y="12478"/>
                    </a:cubicBezTo>
                    <a:cubicBezTo>
                      <a:pt x="13777" y="12811"/>
                      <a:pt x="14044" y="12978"/>
                      <a:pt x="14444" y="12978"/>
                    </a:cubicBezTo>
                    <a:cubicBezTo>
                      <a:pt x="14811" y="12978"/>
                      <a:pt x="15145" y="12745"/>
                      <a:pt x="15245" y="12444"/>
                    </a:cubicBezTo>
                    <a:cubicBezTo>
                      <a:pt x="15278" y="12311"/>
                      <a:pt x="15312" y="12078"/>
                      <a:pt x="15178" y="11777"/>
                    </a:cubicBezTo>
                    <a:cubicBezTo>
                      <a:pt x="14578" y="10543"/>
                      <a:pt x="14211" y="9109"/>
                      <a:pt x="13844" y="7774"/>
                    </a:cubicBezTo>
                    <a:cubicBezTo>
                      <a:pt x="13777" y="7441"/>
                      <a:pt x="13677" y="7107"/>
                      <a:pt x="13611" y="6740"/>
                    </a:cubicBezTo>
                    <a:lnTo>
                      <a:pt x="13611" y="6740"/>
                    </a:lnTo>
                    <a:cubicBezTo>
                      <a:pt x="13811" y="6907"/>
                      <a:pt x="13977" y="7041"/>
                      <a:pt x="14178" y="7207"/>
                    </a:cubicBezTo>
                    <a:cubicBezTo>
                      <a:pt x="14178" y="7307"/>
                      <a:pt x="14244" y="7441"/>
                      <a:pt x="14278" y="7574"/>
                    </a:cubicBezTo>
                    <a:cubicBezTo>
                      <a:pt x="14845" y="8909"/>
                      <a:pt x="15245" y="10376"/>
                      <a:pt x="15612" y="11777"/>
                    </a:cubicBezTo>
                    <a:cubicBezTo>
                      <a:pt x="15745" y="12244"/>
                      <a:pt x="15845" y="12711"/>
                      <a:pt x="15979" y="13112"/>
                    </a:cubicBezTo>
                    <a:cubicBezTo>
                      <a:pt x="16079" y="13445"/>
                      <a:pt x="16346" y="13712"/>
                      <a:pt x="16679" y="13712"/>
                    </a:cubicBezTo>
                    <a:cubicBezTo>
                      <a:pt x="17080" y="13712"/>
                      <a:pt x="17480" y="13445"/>
                      <a:pt x="17613" y="13112"/>
                    </a:cubicBezTo>
                    <a:cubicBezTo>
                      <a:pt x="17680" y="12945"/>
                      <a:pt x="17680" y="12745"/>
                      <a:pt x="17647" y="12545"/>
                    </a:cubicBezTo>
                    <a:cubicBezTo>
                      <a:pt x="17513" y="12078"/>
                      <a:pt x="17380" y="11644"/>
                      <a:pt x="17280" y="11210"/>
                    </a:cubicBezTo>
                    <a:cubicBezTo>
                      <a:pt x="17113" y="10610"/>
                      <a:pt x="16946" y="10043"/>
                      <a:pt x="16779" y="9409"/>
                    </a:cubicBezTo>
                    <a:lnTo>
                      <a:pt x="16779" y="9409"/>
                    </a:lnTo>
                    <a:cubicBezTo>
                      <a:pt x="16913" y="9542"/>
                      <a:pt x="17013" y="9609"/>
                      <a:pt x="17146" y="9743"/>
                    </a:cubicBezTo>
                    <a:cubicBezTo>
                      <a:pt x="17180" y="9943"/>
                      <a:pt x="17213" y="10210"/>
                      <a:pt x="17280" y="10443"/>
                    </a:cubicBezTo>
                    <a:cubicBezTo>
                      <a:pt x="17413" y="11043"/>
                      <a:pt x="17513" y="11644"/>
                      <a:pt x="17680" y="12244"/>
                    </a:cubicBezTo>
                    <a:cubicBezTo>
                      <a:pt x="17780" y="12478"/>
                      <a:pt x="17947" y="12645"/>
                      <a:pt x="18180" y="12745"/>
                    </a:cubicBezTo>
                    <a:cubicBezTo>
                      <a:pt x="17980" y="13078"/>
                      <a:pt x="17747" y="13445"/>
                      <a:pt x="17480" y="13779"/>
                    </a:cubicBezTo>
                    <a:cubicBezTo>
                      <a:pt x="17021" y="14396"/>
                      <a:pt x="16339" y="14594"/>
                      <a:pt x="15626" y="14594"/>
                    </a:cubicBezTo>
                    <a:cubicBezTo>
                      <a:pt x="14989" y="14594"/>
                      <a:pt x="14328" y="14436"/>
                      <a:pt x="13777" y="14279"/>
                    </a:cubicBezTo>
                    <a:cubicBezTo>
                      <a:pt x="11509" y="13612"/>
                      <a:pt x="9441" y="12411"/>
                      <a:pt x="8140" y="11077"/>
                    </a:cubicBezTo>
                    <a:cubicBezTo>
                      <a:pt x="7740" y="10643"/>
                      <a:pt x="7006" y="9743"/>
                      <a:pt x="6339" y="8708"/>
                    </a:cubicBezTo>
                    <a:lnTo>
                      <a:pt x="6339" y="8708"/>
                    </a:lnTo>
                    <a:cubicBezTo>
                      <a:pt x="6439" y="8742"/>
                      <a:pt x="6505" y="8742"/>
                      <a:pt x="6605" y="8742"/>
                    </a:cubicBezTo>
                    <a:cubicBezTo>
                      <a:pt x="6972" y="8742"/>
                      <a:pt x="7306" y="8475"/>
                      <a:pt x="7439" y="8208"/>
                    </a:cubicBezTo>
                    <a:cubicBezTo>
                      <a:pt x="7506" y="7975"/>
                      <a:pt x="7506" y="7774"/>
                      <a:pt x="7373" y="7574"/>
                    </a:cubicBezTo>
                    <a:cubicBezTo>
                      <a:pt x="7106" y="6940"/>
                      <a:pt x="6806" y="6207"/>
                      <a:pt x="6505" y="5273"/>
                    </a:cubicBezTo>
                    <a:cubicBezTo>
                      <a:pt x="6472" y="5206"/>
                      <a:pt x="6472" y="5106"/>
                      <a:pt x="6439" y="5039"/>
                    </a:cubicBezTo>
                    <a:cubicBezTo>
                      <a:pt x="6239" y="4439"/>
                      <a:pt x="5972" y="3538"/>
                      <a:pt x="6138" y="3038"/>
                    </a:cubicBezTo>
                    <a:cubicBezTo>
                      <a:pt x="6172" y="2938"/>
                      <a:pt x="6172" y="2904"/>
                      <a:pt x="6172" y="2804"/>
                    </a:cubicBezTo>
                    <a:cubicBezTo>
                      <a:pt x="6305" y="2804"/>
                      <a:pt x="6439" y="2771"/>
                      <a:pt x="6505" y="2704"/>
                    </a:cubicBezTo>
                    <a:close/>
                    <a:moveTo>
                      <a:pt x="4070" y="8308"/>
                    </a:moveTo>
                    <a:lnTo>
                      <a:pt x="4070" y="8308"/>
                    </a:lnTo>
                    <a:cubicBezTo>
                      <a:pt x="4904" y="9909"/>
                      <a:pt x="5938" y="11310"/>
                      <a:pt x="6505" y="12044"/>
                    </a:cubicBezTo>
                    <a:cubicBezTo>
                      <a:pt x="8107" y="13879"/>
                      <a:pt x="10808" y="15447"/>
                      <a:pt x="13611" y="16147"/>
                    </a:cubicBezTo>
                    <a:cubicBezTo>
                      <a:pt x="14152" y="16287"/>
                      <a:pt x="14849" y="16436"/>
                      <a:pt x="15596" y="16436"/>
                    </a:cubicBezTo>
                    <a:cubicBezTo>
                      <a:pt x="16276" y="16436"/>
                      <a:pt x="16997" y="16312"/>
                      <a:pt x="17680" y="15947"/>
                    </a:cubicBezTo>
                    <a:cubicBezTo>
                      <a:pt x="18748" y="15413"/>
                      <a:pt x="19415" y="14279"/>
                      <a:pt x="20015" y="13212"/>
                    </a:cubicBezTo>
                    <a:lnTo>
                      <a:pt x="20149" y="12945"/>
                    </a:lnTo>
                    <a:cubicBezTo>
                      <a:pt x="20515" y="13378"/>
                      <a:pt x="20849" y="13712"/>
                      <a:pt x="21149" y="14046"/>
                    </a:cubicBezTo>
                    <a:cubicBezTo>
                      <a:pt x="21416" y="14312"/>
                      <a:pt x="21650" y="14613"/>
                      <a:pt x="21916" y="14946"/>
                    </a:cubicBezTo>
                    <a:cubicBezTo>
                      <a:pt x="20379" y="17239"/>
                      <a:pt x="18776" y="18289"/>
                      <a:pt x="16789" y="18289"/>
                    </a:cubicBezTo>
                    <a:cubicBezTo>
                      <a:pt x="16320" y="18289"/>
                      <a:pt x="15829" y="18230"/>
                      <a:pt x="15312" y="18115"/>
                    </a:cubicBezTo>
                    <a:lnTo>
                      <a:pt x="15145" y="18082"/>
                    </a:lnTo>
                    <a:cubicBezTo>
                      <a:pt x="12310" y="17448"/>
                      <a:pt x="8407" y="16581"/>
                      <a:pt x="6639" y="14246"/>
                    </a:cubicBezTo>
                    <a:cubicBezTo>
                      <a:pt x="5772" y="13112"/>
                      <a:pt x="4604" y="10643"/>
                      <a:pt x="4070" y="8308"/>
                    </a:cubicBezTo>
                    <a:close/>
                    <a:moveTo>
                      <a:pt x="22917" y="16614"/>
                    </a:moveTo>
                    <a:cubicBezTo>
                      <a:pt x="23251" y="17381"/>
                      <a:pt x="23484" y="18315"/>
                      <a:pt x="23151" y="19116"/>
                    </a:cubicBezTo>
                    <a:cubicBezTo>
                      <a:pt x="22951" y="19650"/>
                      <a:pt x="22484" y="20083"/>
                      <a:pt x="21816" y="20417"/>
                    </a:cubicBezTo>
                    <a:cubicBezTo>
                      <a:pt x="21188" y="20712"/>
                      <a:pt x="20451" y="20821"/>
                      <a:pt x="19669" y="20821"/>
                    </a:cubicBezTo>
                    <a:cubicBezTo>
                      <a:pt x="18332" y="20821"/>
                      <a:pt x="16862" y="20503"/>
                      <a:pt x="15579" y="20250"/>
                    </a:cubicBezTo>
                    <a:cubicBezTo>
                      <a:pt x="15112" y="20150"/>
                      <a:pt x="14678" y="20083"/>
                      <a:pt x="14278" y="19983"/>
                    </a:cubicBezTo>
                    <a:cubicBezTo>
                      <a:pt x="12443" y="19650"/>
                      <a:pt x="10742" y="19049"/>
                      <a:pt x="9141" y="18115"/>
                    </a:cubicBezTo>
                    <a:lnTo>
                      <a:pt x="9141" y="18115"/>
                    </a:lnTo>
                    <a:cubicBezTo>
                      <a:pt x="10642" y="18749"/>
                      <a:pt x="12310" y="19116"/>
                      <a:pt x="13844" y="19550"/>
                    </a:cubicBezTo>
                    <a:cubicBezTo>
                      <a:pt x="14278" y="19616"/>
                      <a:pt x="14645" y="19750"/>
                      <a:pt x="15078" y="19816"/>
                    </a:cubicBezTo>
                    <a:cubicBezTo>
                      <a:pt x="15729" y="19988"/>
                      <a:pt x="16361" y="20074"/>
                      <a:pt x="16974" y="20074"/>
                    </a:cubicBezTo>
                    <a:cubicBezTo>
                      <a:pt x="19222" y="20074"/>
                      <a:pt x="21214" y="18920"/>
                      <a:pt x="22917" y="16614"/>
                    </a:cubicBezTo>
                    <a:close/>
                    <a:moveTo>
                      <a:pt x="4403" y="0"/>
                    </a:moveTo>
                    <a:cubicBezTo>
                      <a:pt x="3691" y="0"/>
                      <a:pt x="2986" y="122"/>
                      <a:pt x="2302" y="402"/>
                    </a:cubicBezTo>
                    <a:cubicBezTo>
                      <a:pt x="1769" y="736"/>
                      <a:pt x="1335" y="1136"/>
                      <a:pt x="1001" y="1470"/>
                    </a:cubicBezTo>
                    <a:cubicBezTo>
                      <a:pt x="935" y="1570"/>
                      <a:pt x="835" y="1637"/>
                      <a:pt x="801" y="1770"/>
                    </a:cubicBezTo>
                    <a:cubicBezTo>
                      <a:pt x="668" y="2104"/>
                      <a:pt x="801" y="2471"/>
                      <a:pt x="1168" y="2737"/>
                    </a:cubicBezTo>
                    <a:cubicBezTo>
                      <a:pt x="1320" y="2829"/>
                      <a:pt x="1499" y="2885"/>
                      <a:pt x="1685" y="2885"/>
                    </a:cubicBezTo>
                    <a:cubicBezTo>
                      <a:pt x="1906" y="2885"/>
                      <a:pt x="2136" y="2804"/>
                      <a:pt x="2336" y="2604"/>
                    </a:cubicBezTo>
                    <a:cubicBezTo>
                      <a:pt x="2636" y="2304"/>
                      <a:pt x="2936" y="2104"/>
                      <a:pt x="3303" y="1970"/>
                    </a:cubicBezTo>
                    <a:lnTo>
                      <a:pt x="3303" y="1970"/>
                    </a:lnTo>
                    <a:cubicBezTo>
                      <a:pt x="3136" y="2137"/>
                      <a:pt x="3003" y="2371"/>
                      <a:pt x="2903" y="2604"/>
                    </a:cubicBezTo>
                    <a:cubicBezTo>
                      <a:pt x="2736" y="2871"/>
                      <a:pt x="2603" y="3138"/>
                      <a:pt x="2469" y="3438"/>
                    </a:cubicBezTo>
                    <a:cubicBezTo>
                      <a:pt x="1302" y="6373"/>
                      <a:pt x="2836" y="10977"/>
                      <a:pt x="4304" y="13745"/>
                    </a:cubicBezTo>
                    <a:cubicBezTo>
                      <a:pt x="2970" y="11911"/>
                      <a:pt x="2102" y="9776"/>
                      <a:pt x="1802" y="7574"/>
                    </a:cubicBezTo>
                    <a:cubicBezTo>
                      <a:pt x="1769" y="7141"/>
                      <a:pt x="1468" y="6874"/>
                      <a:pt x="1068" y="6807"/>
                    </a:cubicBezTo>
                    <a:cubicBezTo>
                      <a:pt x="1037" y="6805"/>
                      <a:pt x="1006" y="6803"/>
                      <a:pt x="976" y="6803"/>
                    </a:cubicBezTo>
                    <a:cubicBezTo>
                      <a:pt x="583" y="6803"/>
                      <a:pt x="256" y="7003"/>
                      <a:pt x="101" y="7374"/>
                    </a:cubicBezTo>
                    <a:cubicBezTo>
                      <a:pt x="67" y="7474"/>
                      <a:pt x="1" y="7641"/>
                      <a:pt x="67" y="7774"/>
                    </a:cubicBezTo>
                    <a:cubicBezTo>
                      <a:pt x="901" y="14279"/>
                      <a:pt x="6005" y="19650"/>
                      <a:pt x="13110" y="21484"/>
                    </a:cubicBezTo>
                    <a:cubicBezTo>
                      <a:pt x="14244" y="21784"/>
                      <a:pt x="15345" y="21951"/>
                      <a:pt x="16479" y="22085"/>
                    </a:cubicBezTo>
                    <a:lnTo>
                      <a:pt x="17480" y="22218"/>
                    </a:lnTo>
                    <a:cubicBezTo>
                      <a:pt x="18183" y="22324"/>
                      <a:pt x="18942" y="22411"/>
                      <a:pt x="19713" y="22411"/>
                    </a:cubicBezTo>
                    <a:cubicBezTo>
                      <a:pt x="20404" y="22411"/>
                      <a:pt x="21105" y="22341"/>
                      <a:pt x="21783" y="22151"/>
                    </a:cubicBezTo>
                    <a:cubicBezTo>
                      <a:pt x="23151" y="21784"/>
                      <a:pt x="24185" y="20884"/>
                      <a:pt x="24652" y="19650"/>
                    </a:cubicBezTo>
                    <a:cubicBezTo>
                      <a:pt x="25085" y="18582"/>
                      <a:pt x="25085" y="17315"/>
                      <a:pt x="24652" y="16114"/>
                    </a:cubicBezTo>
                    <a:cubicBezTo>
                      <a:pt x="23985" y="14146"/>
                      <a:pt x="22450" y="12578"/>
                      <a:pt x="20916" y="11077"/>
                    </a:cubicBezTo>
                    <a:cubicBezTo>
                      <a:pt x="20816" y="10777"/>
                      <a:pt x="20582" y="10576"/>
                      <a:pt x="20282" y="10476"/>
                    </a:cubicBezTo>
                    <a:lnTo>
                      <a:pt x="20249" y="10443"/>
                    </a:lnTo>
                    <a:lnTo>
                      <a:pt x="19481" y="9709"/>
                    </a:lnTo>
                    <a:cubicBezTo>
                      <a:pt x="18014" y="8241"/>
                      <a:pt x="16413" y="6807"/>
                      <a:pt x="14678" y="5406"/>
                    </a:cubicBezTo>
                    <a:lnTo>
                      <a:pt x="14511" y="5273"/>
                    </a:lnTo>
                    <a:cubicBezTo>
                      <a:pt x="13844" y="4739"/>
                      <a:pt x="13144" y="4138"/>
                      <a:pt x="12310" y="3538"/>
                    </a:cubicBezTo>
                    <a:cubicBezTo>
                      <a:pt x="12243" y="3438"/>
                      <a:pt x="12176" y="3405"/>
                      <a:pt x="12109" y="3371"/>
                    </a:cubicBezTo>
                    <a:cubicBezTo>
                      <a:pt x="10015" y="1833"/>
                      <a:pt x="7161" y="0"/>
                      <a:pt x="4403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3011;p45">
                <a:extLst>
                  <a:ext uri="{FF2B5EF4-FFF2-40B4-BE49-F238E27FC236}">
                    <a16:creationId xmlns:a16="http://schemas.microsoft.com/office/drawing/2014/main" id="{5026A47A-156A-0C41-B6A0-FFA59396FAE9}"/>
                  </a:ext>
                </a:extLst>
              </p:cNvPr>
              <p:cNvSpPr/>
              <p:nvPr/>
            </p:nvSpPr>
            <p:spPr>
              <a:xfrm>
                <a:off x="6571349" y="2711929"/>
                <a:ext cx="1211822" cy="1835862"/>
              </a:xfrm>
              <a:custGeom>
                <a:avLst/>
                <a:gdLst/>
                <a:ahLst/>
                <a:cxnLst/>
                <a:rect l="l" t="t" r="r" b="b"/>
                <a:pathLst>
                  <a:path w="71085" h="107691" extrusionOk="0">
                    <a:moveTo>
                      <a:pt x="62024" y="23379"/>
                    </a:moveTo>
                    <a:cubicBezTo>
                      <a:pt x="62218" y="23379"/>
                      <a:pt x="62463" y="23562"/>
                      <a:pt x="62679" y="23716"/>
                    </a:cubicBezTo>
                    <a:lnTo>
                      <a:pt x="62779" y="23783"/>
                    </a:lnTo>
                    <a:cubicBezTo>
                      <a:pt x="62746" y="23850"/>
                      <a:pt x="62746" y="23917"/>
                      <a:pt x="62746" y="24017"/>
                    </a:cubicBezTo>
                    <a:cubicBezTo>
                      <a:pt x="62656" y="23991"/>
                      <a:pt x="62567" y="23979"/>
                      <a:pt x="62479" y="23979"/>
                    </a:cubicBezTo>
                    <a:cubicBezTo>
                      <a:pt x="62111" y="23979"/>
                      <a:pt x="61780" y="24193"/>
                      <a:pt x="61645" y="24517"/>
                    </a:cubicBezTo>
                    <a:cubicBezTo>
                      <a:pt x="61612" y="24617"/>
                      <a:pt x="61578" y="24817"/>
                      <a:pt x="61612" y="24917"/>
                    </a:cubicBezTo>
                    <a:cubicBezTo>
                      <a:pt x="61645" y="25184"/>
                      <a:pt x="61712" y="25418"/>
                      <a:pt x="61745" y="25718"/>
                    </a:cubicBezTo>
                    <a:cubicBezTo>
                      <a:pt x="61662" y="25704"/>
                      <a:pt x="61585" y="25696"/>
                      <a:pt x="61506" y="25696"/>
                    </a:cubicBezTo>
                    <a:cubicBezTo>
                      <a:pt x="61395" y="25696"/>
                      <a:pt x="61281" y="25712"/>
                      <a:pt x="61145" y="25751"/>
                    </a:cubicBezTo>
                    <a:cubicBezTo>
                      <a:pt x="60911" y="25885"/>
                      <a:pt x="60711" y="26151"/>
                      <a:pt x="60611" y="26418"/>
                    </a:cubicBezTo>
                    <a:cubicBezTo>
                      <a:pt x="60544" y="26385"/>
                      <a:pt x="60444" y="26385"/>
                      <a:pt x="60377" y="26385"/>
                    </a:cubicBezTo>
                    <a:cubicBezTo>
                      <a:pt x="60444" y="26218"/>
                      <a:pt x="60477" y="26018"/>
                      <a:pt x="60578" y="25851"/>
                    </a:cubicBezTo>
                    <a:lnTo>
                      <a:pt x="60811" y="25251"/>
                    </a:lnTo>
                    <a:cubicBezTo>
                      <a:pt x="61078" y="24617"/>
                      <a:pt x="61378" y="24083"/>
                      <a:pt x="61678" y="23616"/>
                    </a:cubicBezTo>
                    <a:cubicBezTo>
                      <a:pt x="61812" y="23450"/>
                      <a:pt x="61912" y="23383"/>
                      <a:pt x="61979" y="23383"/>
                    </a:cubicBezTo>
                    <a:cubicBezTo>
                      <a:pt x="61993" y="23380"/>
                      <a:pt x="62009" y="23379"/>
                      <a:pt x="62024" y="23379"/>
                    </a:cubicBezTo>
                    <a:close/>
                    <a:moveTo>
                      <a:pt x="60778" y="34191"/>
                    </a:moveTo>
                    <a:cubicBezTo>
                      <a:pt x="60811" y="34191"/>
                      <a:pt x="60878" y="34224"/>
                      <a:pt x="60911" y="34224"/>
                    </a:cubicBezTo>
                    <a:cubicBezTo>
                      <a:pt x="60711" y="34524"/>
                      <a:pt x="60544" y="34824"/>
                      <a:pt x="60311" y="35091"/>
                    </a:cubicBezTo>
                    <a:cubicBezTo>
                      <a:pt x="60311" y="35058"/>
                      <a:pt x="60311" y="35024"/>
                      <a:pt x="60277" y="34991"/>
                    </a:cubicBezTo>
                    <a:lnTo>
                      <a:pt x="60211" y="34891"/>
                    </a:lnTo>
                    <a:cubicBezTo>
                      <a:pt x="60444" y="34824"/>
                      <a:pt x="60644" y="34591"/>
                      <a:pt x="60744" y="34357"/>
                    </a:cubicBezTo>
                    <a:cubicBezTo>
                      <a:pt x="60778" y="34324"/>
                      <a:pt x="60778" y="34224"/>
                      <a:pt x="60778" y="34191"/>
                    </a:cubicBezTo>
                    <a:close/>
                    <a:moveTo>
                      <a:pt x="50453" y="5151"/>
                    </a:moveTo>
                    <a:cubicBezTo>
                      <a:pt x="52165" y="5151"/>
                      <a:pt x="54051" y="5357"/>
                      <a:pt x="55707" y="6037"/>
                    </a:cubicBezTo>
                    <a:cubicBezTo>
                      <a:pt x="55074" y="11141"/>
                      <a:pt x="53706" y="16411"/>
                      <a:pt x="51571" y="21748"/>
                    </a:cubicBezTo>
                    <a:cubicBezTo>
                      <a:pt x="49736" y="26385"/>
                      <a:pt x="47435" y="31055"/>
                      <a:pt x="44466" y="35958"/>
                    </a:cubicBezTo>
                    <a:cubicBezTo>
                      <a:pt x="44433" y="36059"/>
                      <a:pt x="44399" y="36092"/>
                      <a:pt x="44399" y="36192"/>
                    </a:cubicBezTo>
                    <a:cubicBezTo>
                      <a:pt x="42054" y="34970"/>
                      <a:pt x="37844" y="33289"/>
                      <a:pt x="33713" y="33289"/>
                    </a:cubicBezTo>
                    <a:cubicBezTo>
                      <a:pt x="33672" y="33289"/>
                      <a:pt x="33632" y="33290"/>
                      <a:pt x="33592" y="33290"/>
                    </a:cubicBezTo>
                    <a:cubicBezTo>
                      <a:pt x="34059" y="32356"/>
                      <a:pt x="34459" y="31355"/>
                      <a:pt x="34926" y="30254"/>
                    </a:cubicBezTo>
                    <a:cubicBezTo>
                      <a:pt x="35347" y="30170"/>
                      <a:pt x="35816" y="30116"/>
                      <a:pt x="36293" y="30116"/>
                    </a:cubicBezTo>
                    <a:cubicBezTo>
                      <a:pt x="37139" y="30116"/>
                      <a:pt x="38013" y="30286"/>
                      <a:pt x="38695" y="30755"/>
                    </a:cubicBezTo>
                    <a:cubicBezTo>
                      <a:pt x="38826" y="30908"/>
                      <a:pt x="39000" y="30975"/>
                      <a:pt x="39170" y="30975"/>
                    </a:cubicBezTo>
                    <a:cubicBezTo>
                      <a:pt x="39260" y="30975"/>
                      <a:pt x="39348" y="30956"/>
                      <a:pt x="39429" y="30922"/>
                    </a:cubicBezTo>
                    <a:cubicBezTo>
                      <a:pt x="39696" y="30855"/>
                      <a:pt x="39929" y="30655"/>
                      <a:pt x="40063" y="30354"/>
                    </a:cubicBezTo>
                    <a:cubicBezTo>
                      <a:pt x="40196" y="29954"/>
                      <a:pt x="40096" y="29587"/>
                      <a:pt x="39763" y="29387"/>
                    </a:cubicBezTo>
                    <a:cubicBezTo>
                      <a:pt x="38848" y="28738"/>
                      <a:pt x="37569" y="28402"/>
                      <a:pt x="36225" y="28402"/>
                    </a:cubicBezTo>
                    <a:cubicBezTo>
                      <a:pt x="36048" y="28402"/>
                      <a:pt x="35871" y="28408"/>
                      <a:pt x="35693" y="28420"/>
                    </a:cubicBezTo>
                    <a:cubicBezTo>
                      <a:pt x="35793" y="28086"/>
                      <a:pt x="35927" y="27686"/>
                      <a:pt x="36093" y="27252"/>
                    </a:cubicBezTo>
                    <a:cubicBezTo>
                      <a:pt x="36322" y="27237"/>
                      <a:pt x="36542" y="27230"/>
                      <a:pt x="36755" y="27230"/>
                    </a:cubicBezTo>
                    <a:cubicBezTo>
                      <a:pt x="37972" y="27230"/>
                      <a:pt x="38944" y="27475"/>
                      <a:pt x="39796" y="27986"/>
                    </a:cubicBezTo>
                    <a:cubicBezTo>
                      <a:pt x="39970" y="28051"/>
                      <a:pt x="40130" y="28102"/>
                      <a:pt x="40293" y="28102"/>
                    </a:cubicBezTo>
                    <a:cubicBezTo>
                      <a:pt x="40381" y="28102"/>
                      <a:pt x="40470" y="28088"/>
                      <a:pt x="40563" y="28053"/>
                    </a:cubicBezTo>
                    <a:cubicBezTo>
                      <a:pt x="40797" y="27986"/>
                      <a:pt x="41064" y="27753"/>
                      <a:pt x="41130" y="27486"/>
                    </a:cubicBezTo>
                    <a:cubicBezTo>
                      <a:pt x="41264" y="27085"/>
                      <a:pt x="41130" y="26719"/>
                      <a:pt x="40797" y="26518"/>
                    </a:cubicBezTo>
                    <a:cubicBezTo>
                      <a:pt x="39683" y="25869"/>
                      <a:pt x="38454" y="25477"/>
                      <a:pt x="37031" y="25477"/>
                    </a:cubicBezTo>
                    <a:cubicBezTo>
                      <a:pt x="36919" y="25477"/>
                      <a:pt x="36807" y="25479"/>
                      <a:pt x="36694" y="25484"/>
                    </a:cubicBezTo>
                    <a:cubicBezTo>
                      <a:pt x="36794" y="25084"/>
                      <a:pt x="36927" y="24717"/>
                      <a:pt x="37027" y="24350"/>
                    </a:cubicBezTo>
                    <a:cubicBezTo>
                      <a:pt x="37520" y="24182"/>
                      <a:pt x="38013" y="24119"/>
                      <a:pt x="38509" y="24119"/>
                    </a:cubicBezTo>
                    <a:cubicBezTo>
                      <a:pt x="39290" y="24119"/>
                      <a:pt x="40081" y="24274"/>
                      <a:pt x="40897" y="24417"/>
                    </a:cubicBezTo>
                    <a:cubicBezTo>
                      <a:pt x="41647" y="24556"/>
                      <a:pt x="42444" y="24741"/>
                      <a:pt x="43268" y="24741"/>
                    </a:cubicBezTo>
                    <a:cubicBezTo>
                      <a:pt x="43433" y="24741"/>
                      <a:pt x="43599" y="24734"/>
                      <a:pt x="43766" y="24717"/>
                    </a:cubicBezTo>
                    <a:cubicBezTo>
                      <a:pt x="44099" y="24717"/>
                      <a:pt x="44366" y="24517"/>
                      <a:pt x="44466" y="24217"/>
                    </a:cubicBezTo>
                    <a:cubicBezTo>
                      <a:pt x="44599" y="23917"/>
                      <a:pt x="44566" y="23583"/>
                      <a:pt x="44366" y="23349"/>
                    </a:cubicBezTo>
                    <a:cubicBezTo>
                      <a:pt x="44199" y="23083"/>
                      <a:pt x="43899" y="22983"/>
                      <a:pt x="43599" y="22983"/>
                    </a:cubicBezTo>
                    <a:cubicBezTo>
                      <a:pt x="43514" y="22985"/>
                      <a:pt x="43430" y="22987"/>
                      <a:pt x="43347" y="22987"/>
                    </a:cubicBezTo>
                    <a:cubicBezTo>
                      <a:pt x="42469" y="22987"/>
                      <a:pt x="41616" y="22835"/>
                      <a:pt x="40763" y="22682"/>
                    </a:cubicBezTo>
                    <a:cubicBezTo>
                      <a:pt x="39921" y="22546"/>
                      <a:pt x="39080" y="22389"/>
                      <a:pt x="38184" y="22389"/>
                    </a:cubicBezTo>
                    <a:cubicBezTo>
                      <a:pt x="37979" y="22389"/>
                      <a:pt x="37772" y="22397"/>
                      <a:pt x="37561" y="22415"/>
                    </a:cubicBezTo>
                    <a:cubicBezTo>
                      <a:pt x="37795" y="21548"/>
                      <a:pt x="38061" y="20581"/>
                      <a:pt x="38362" y="19580"/>
                    </a:cubicBezTo>
                    <a:lnTo>
                      <a:pt x="38462" y="19080"/>
                    </a:lnTo>
                    <a:cubicBezTo>
                      <a:pt x="39057" y="18990"/>
                      <a:pt x="39657" y="18944"/>
                      <a:pt x="40266" y="18944"/>
                    </a:cubicBezTo>
                    <a:cubicBezTo>
                      <a:pt x="42148" y="18944"/>
                      <a:pt x="44125" y="19382"/>
                      <a:pt x="46367" y="20314"/>
                    </a:cubicBezTo>
                    <a:cubicBezTo>
                      <a:pt x="46467" y="20347"/>
                      <a:pt x="46576" y="20364"/>
                      <a:pt x="46688" y="20364"/>
                    </a:cubicBezTo>
                    <a:cubicBezTo>
                      <a:pt x="46801" y="20364"/>
                      <a:pt x="46918" y="20347"/>
                      <a:pt x="47035" y="20314"/>
                    </a:cubicBezTo>
                    <a:cubicBezTo>
                      <a:pt x="47235" y="20214"/>
                      <a:pt x="47401" y="20014"/>
                      <a:pt x="47468" y="19814"/>
                    </a:cubicBezTo>
                    <a:cubicBezTo>
                      <a:pt x="47635" y="19380"/>
                      <a:pt x="47535" y="18880"/>
                      <a:pt x="47035" y="18679"/>
                    </a:cubicBezTo>
                    <a:cubicBezTo>
                      <a:pt x="44499" y="17665"/>
                      <a:pt x="42272" y="17198"/>
                      <a:pt x="40174" y="17198"/>
                    </a:cubicBezTo>
                    <a:cubicBezTo>
                      <a:pt x="39789" y="17198"/>
                      <a:pt x="39407" y="17214"/>
                      <a:pt x="39029" y="17245"/>
                    </a:cubicBezTo>
                    <a:cubicBezTo>
                      <a:pt x="39963" y="14043"/>
                      <a:pt x="40930" y="10740"/>
                      <a:pt x="40363" y="7371"/>
                    </a:cubicBezTo>
                    <a:cubicBezTo>
                      <a:pt x="42398" y="5937"/>
                      <a:pt x="45133" y="5537"/>
                      <a:pt x="47768" y="5303"/>
                    </a:cubicBezTo>
                    <a:cubicBezTo>
                      <a:pt x="48556" y="5218"/>
                      <a:pt x="49476" y="5151"/>
                      <a:pt x="50453" y="5151"/>
                    </a:cubicBezTo>
                    <a:close/>
                    <a:moveTo>
                      <a:pt x="59456" y="36367"/>
                    </a:moveTo>
                    <a:cubicBezTo>
                      <a:pt x="59468" y="36367"/>
                      <a:pt x="59477" y="36375"/>
                      <a:pt x="59477" y="36392"/>
                    </a:cubicBezTo>
                    <a:cubicBezTo>
                      <a:pt x="59477" y="36425"/>
                      <a:pt x="59443" y="36425"/>
                      <a:pt x="59443" y="36492"/>
                    </a:cubicBezTo>
                    <a:lnTo>
                      <a:pt x="59410" y="36425"/>
                    </a:lnTo>
                    <a:lnTo>
                      <a:pt x="59410" y="36392"/>
                    </a:lnTo>
                    <a:cubicBezTo>
                      <a:pt x="59427" y="36375"/>
                      <a:pt x="59443" y="36367"/>
                      <a:pt x="59456" y="36367"/>
                    </a:cubicBezTo>
                    <a:close/>
                    <a:moveTo>
                      <a:pt x="58076" y="38460"/>
                    </a:moveTo>
                    <a:cubicBezTo>
                      <a:pt x="57909" y="38694"/>
                      <a:pt x="57776" y="38894"/>
                      <a:pt x="57609" y="39127"/>
                    </a:cubicBezTo>
                    <a:lnTo>
                      <a:pt x="57542" y="39061"/>
                    </a:lnTo>
                    <a:cubicBezTo>
                      <a:pt x="57542" y="39027"/>
                      <a:pt x="57475" y="38994"/>
                      <a:pt x="57475" y="38994"/>
                    </a:cubicBezTo>
                    <a:cubicBezTo>
                      <a:pt x="57642" y="38894"/>
                      <a:pt x="57809" y="38760"/>
                      <a:pt x="57909" y="38560"/>
                    </a:cubicBezTo>
                    <a:cubicBezTo>
                      <a:pt x="57942" y="38560"/>
                      <a:pt x="57976" y="38527"/>
                      <a:pt x="58076" y="38460"/>
                    </a:cubicBezTo>
                    <a:close/>
                    <a:moveTo>
                      <a:pt x="56274" y="40228"/>
                    </a:moveTo>
                    <a:cubicBezTo>
                      <a:pt x="56408" y="40328"/>
                      <a:pt x="56575" y="40395"/>
                      <a:pt x="56708" y="40395"/>
                    </a:cubicBezTo>
                    <a:cubicBezTo>
                      <a:pt x="56608" y="40495"/>
                      <a:pt x="56575" y="40595"/>
                      <a:pt x="56475" y="40695"/>
                    </a:cubicBezTo>
                    <a:cubicBezTo>
                      <a:pt x="56408" y="40562"/>
                      <a:pt x="56274" y="40395"/>
                      <a:pt x="56208" y="40262"/>
                    </a:cubicBezTo>
                    <a:cubicBezTo>
                      <a:pt x="56241" y="40262"/>
                      <a:pt x="56274" y="40228"/>
                      <a:pt x="56274" y="40228"/>
                    </a:cubicBezTo>
                    <a:close/>
                    <a:moveTo>
                      <a:pt x="57776" y="2501"/>
                    </a:moveTo>
                    <a:cubicBezTo>
                      <a:pt x="60778" y="4703"/>
                      <a:pt x="63880" y="7138"/>
                      <a:pt x="66315" y="10140"/>
                    </a:cubicBezTo>
                    <a:cubicBezTo>
                      <a:pt x="68783" y="13142"/>
                      <a:pt x="69384" y="16144"/>
                      <a:pt x="68283" y="19914"/>
                    </a:cubicBezTo>
                    <a:cubicBezTo>
                      <a:pt x="68216" y="20147"/>
                      <a:pt x="68150" y="20381"/>
                      <a:pt x="68083" y="20581"/>
                    </a:cubicBezTo>
                    <a:cubicBezTo>
                      <a:pt x="66115" y="18146"/>
                      <a:pt x="62979" y="16211"/>
                      <a:pt x="59810" y="15577"/>
                    </a:cubicBezTo>
                    <a:cubicBezTo>
                      <a:pt x="59759" y="15569"/>
                      <a:pt x="59709" y="15564"/>
                      <a:pt x="59660" y="15564"/>
                    </a:cubicBezTo>
                    <a:cubicBezTo>
                      <a:pt x="59327" y="15564"/>
                      <a:pt x="59055" y="15758"/>
                      <a:pt x="58910" y="16078"/>
                    </a:cubicBezTo>
                    <a:cubicBezTo>
                      <a:pt x="58810" y="16344"/>
                      <a:pt x="58810" y="16645"/>
                      <a:pt x="58943" y="16878"/>
                    </a:cubicBezTo>
                    <a:cubicBezTo>
                      <a:pt x="59076" y="17078"/>
                      <a:pt x="59277" y="17245"/>
                      <a:pt x="59543" y="17312"/>
                    </a:cubicBezTo>
                    <a:cubicBezTo>
                      <a:pt x="62546" y="17912"/>
                      <a:pt x="65648" y="20014"/>
                      <a:pt x="67316" y="22516"/>
                    </a:cubicBezTo>
                    <a:cubicBezTo>
                      <a:pt x="67049" y="23183"/>
                      <a:pt x="66715" y="23883"/>
                      <a:pt x="66315" y="24650"/>
                    </a:cubicBezTo>
                    <a:cubicBezTo>
                      <a:pt x="65881" y="24083"/>
                      <a:pt x="65381" y="23550"/>
                      <a:pt x="64814" y="23083"/>
                    </a:cubicBezTo>
                    <a:lnTo>
                      <a:pt x="64781" y="23049"/>
                    </a:lnTo>
                    <a:cubicBezTo>
                      <a:pt x="64173" y="22533"/>
                      <a:pt x="63011" y="21518"/>
                      <a:pt x="62053" y="21518"/>
                    </a:cubicBezTo>
                    <a:cubicBezTo>
                      <a:pt x="61959" y="21518"/>
                      <a:pt x="61867" y="21527"/>
                      <a:pt x="61778" y="21548"/>
                    </a:cubicBezTo>
                    <a:cubicBezTo>
                      <a:pt x="60277" y="21915"/>
                      <a:pt x="59477" y="23516"/>
                      <a:pt x="59043" y="24684"/>
                    </a:cubicBezTo>
                    <a:cubicBezTo>
                      <a:pt x="58776" y="25318"/>
                      <a:pt x="58609" y="25885"/>
                      <a:pt x="58409" y="26518"/>
                    </a:cubicBezTo>
                    <a:cubicBezTo>
                      <a:pt x="58243" y="27085"/>
                      <a:pt x="58076" y="27586"/>
                      <a:pt x="57876" y="28053"/>
                    </a:cubicBezTo>
                    <a:cubicBezTo>
                      <a:pt x="57309" y="29387"/>
                      <a:pt x="56541" y="30655"/>
                      <a:pt x="55774" y="31856"/>
                    </a:cubicBezTo>
                    <a:cubicBezTo>
                      <a:pt x="55574" y="32156"/>
                      <a:pt x="55407" y="32489"/>
                      <a:pt x="55207" y="32756"/>
                    </a:cubicBezTo>
                    <a:cubicBezTo>
                      <a:pt x="54907" y="33257"/>
                      <a:pt x="54540" y="33724"/>
                      <a:pt x="54206" y="34191"/>
                    </a:cubicBezTo>
                    <a:cubicBezTo>
                      <a:pt x="53739" y="34824"/>
                      <a:pt x="53272" y="35425"/>
                      <a:pt x="52905" y="36192"/>
                    </a:cubicBezTo>
                    <a:cubicBezTo>
                      <a:pt x="52071" y="37760"/>
                      <a:pt x="53306" y="39428"/>
                      <a:pt x="54406" y="40862"/>
                    </a:cubicBezTo>
                    <a:cubicBezTo>
                      <a:pt x="54773" y="41329"/>
                      <a:pt x="55107" y="41763"/>
                      <a:pt x="55374" y="42196"/>
                    </a:cubicBezTo>
                    <a:cubicBezTo>
                      <a:pt x="54873" y="42863"/>
                      <a:pt x="54406" y="43531"/>
                      <a:pt x="53906" y="44198"/>
                    </a:cubicBezTo>
                    <a:cubicBezTo>
                      <a:pt x="52739" y="41729"/>
                      <a:pt x="50070" y="39361"/>
                      <a:pt x="45934" y="37059"/>
                    </a:cubicBezTo>
                    <a:cubicBezTo>
                      <a:pt x="48969" y="31922"/>
                      <a:pt x="51404" y="27152"/>
                      <a:pt x="53239" y="22382"/>
                    </a:cubicBezTo>
                    <a:cubicBezTo>
                      <a:pt x="55908" y="15577"/>
                      <a:pt x="57409" y="8906"/>
                      <a:pt x="57776" y="2501"/>
                    </a:cubicBezTo>
                    <a:close/>
                    <a:moveTo>
                      <a:pt x="33758" y="35091"/>
                    </a:moveTo>
                    <a:cubicBezTo>
                      <a:pt x="37728" y="35091"/>
                      <a:pt x="41764" y="36892"/>
                      <a:pt x="44466" y="38227"/>
                    </a:cubicBezTo>
                    <a:cubicBezTo>
                      <a:pt x="45934" y="38994"/>
                      <a:pt x="47468" y="39995"/>
                      <a:pt x="49236" y="41496"/>
                    </a:cubicBezTo>
                    <a:cubicBezTo>
                      <a:pt x="50604" y="42630"/>
                      <a:pt x="52105" y="44098"/>
                      <a:pt x="52639" y="45832"/>
                    </a:cubicBezTo>
                    <a:cubicBezTo>
                      <a:pt x="48903" y="50902"/>
                      <a:pt x="45767" y="55206"/>
                      <a:pt x="43065" y="59909"/>
                    </a:cubicBezTo>
                    <a:cubicBezTo>
                      <a:pt x="41097" y="56173"/>
                      <a:pt x="37361" y="53538"/>
                      <a:pt x="34526" y="52003"/>
                    </a:cubicBezTo>
                    <a:cubicBezTo>
                      <a:pt x="32804" y="51073"/>
                      <a:pt x="30028" y="49866"/>
                      <a:pt x="27092" y="49866"/>
                    </a:cubicBezTo>
                    <a:cubicBezTo>
                      <a:pt x="25817" y="49866"/>
                      <a:pt x="24513" y="50094"/>
                      <a:pt x="23251" y="50669"/>
                    </a:cubicBezTo>
                    <a:cubicBezTo>
                      <a:pt x="23251" y="50602"/>
                      <a:pt x="23251" y="50569"/>
                      <a:pt x="23284" y="50569"/>
                    </a:cubicBezTo>
                    <a:cubicBezTo>
                      <a:pt x="23418" y="50235"/>
                      <a:pt x="23551" y="49935"/>
                      <a:pt x="23718" y="49602"/>
                    </a:cubicBezTo>
                    <a:lnTo>
                      <a:pt x="24051" y="48901"/>
                    </a:lnTo>
                    <a:cubicBezTo>
                      <a:pt x="24252" y="48434"/>
                      <a:pt x="24452" y="47967"/>
                      <a:pt x="24719" y="47467"/>
                    </a:cubicBezTo>
                    <a:cubicBezTo>
                      <a:pt x="25152" y="46566"/>
                      <a:pt x="25686" y="45699"/>
                      <a:pt x="26186" y="44865"/>
                    </a:cubicBezTo>
                    <a:cubicBezTo>
                      <a:pt x="26720" y="43931"/>
                      <a:pt x="27254" y="43030"/>
                      <a:pt x="27721" y="42029"/>
                    </a:cubicBezTo>
                    <a:cubicBezTo>
                      <a:pt x="28388" y="40662"/>
                      <a:pt x="29088" y="39194"/>
                      <a:pt x="29956" y="37826"/>
                    </a:cubicBezTo>
                    <a:cubicBezTo>
                      <a:pt x="30423" y="37059"/>
                      <a:pt x="31223" y="35825"/>
                      <a:pt x="32191" y="35391"/>
                    </a:cubicBezTo>
                    <a:cubicBezTo>
                      <a:pt x="32257" y="35391"/>
                      <a:pt x="32391" y="35358"/>
                      <a:pt x="32457" y="35325"/>
                    </a:cubicBezTo>
                    <a:cubicBezTo>
                      <a:pt x="32558" y="35291"/>
                      <a:pt x="32658" y="35275"/>
                      <a:pt x="32758" y="35275"/>
                    </a:cubicBezTo>
                    <a:cubicBezTo>
                      <a:pt x="32858" y="35275"/>
                      <a:pt x="32958" y="35291"/>
                      <a:pt x="33058" y="35325"/>
                    </a:cubicBezTo>
                    <a:cubicBezTo>
                      <a:pt x="33113" y="35332"/>
                      <a:pt x="33168" y="35336"/>
                      <a:pt x="33223" y="35336"/>
                    </a:cubicBezTo>
                    <a:cubicBezTo>
                      <a:pt x="33431" y="35336"/>
                      <a:pt x="33626" y="35276"/>
                      <a:pt x="33758" y="35091"/>
                    </a:cubicBezTo>
                    <a:close/>
                    <a:moveTo>
                      <a:pt x="35493" y="54572"/>
                    </a:moveTo>
                    <a:cubicBezTo>
                      <a:pt x="38462" y="56506"/>
                      <a:pt x="40663" y="58875"/>
                      <a:pt x="41764" y="61277"/>
                    </a:cubicBezTo>
                    <a:cubicBezTo>
                      <a:pt x="41831" y="61410"/>
                      <a:pt x="41931" y="61543"/>
                      <a:pt x="41998" y="61610"/>
                    </a:cubicBezTo>
                    <a:cubicBezTo>
                      <a:pt x="41564" y="62444"/>
                      <a:pt x="41164" y="63211"/>
                      <a:pt x="40797" y="63912"/>
                    </a:cubicBezTo>
                    <a:cubicBezTo>
                      <a:pt x="40630" y="64279"/>
                      <a:pt x="40430" y="64712"/>
                      <a:pt x="40230" y="65113"/>
                    </a:cubicBezTo>
                    <a:cubicBezTo>
                      <a:pt x="39129" y="63578"/>
                      <a:pt x="37861" y="62344"/>
                      <a:pt x="36427" y="61510"/>
                    </a:cubicBezTo>
                    <a:cubicBezTo>
                      <a:pt x="36271" y="61421"/>
                      <a:pt x="36101" y="61377"/>
                      <a:pt x="35925" y="61377"/>
                    </a:cubicBezTo>
                    <a:cubicBezTo>
                      <a:pt x="35838" y="61377"/>
                      <a:pt x="35749" y="61388"/>
                      <a:pt x="35660" y="61410"/>
                    </a:cubicBezTo>
                    <a:cubicBezTo>
                      <a:pt x="35426" y="61510"/>
                      <a:pt x="35159" y="61710"/>
                      <a:pt x="35093" y="62010"/>
                    </a:cubicBezTo>
                    <a:cubicBezTo>
                      <a:pt x="34959" y="62377"/>
                      <a:pt x="35093" y="62744"/>
                      <a:pt x="35426" y="62944"/>
                    </a:cubicBezTo>
                    <a:cubicBezTo>
                      <a:pt x="36927" y="63845"/>
                      <a:pt x="38295" y="65246"/>
                      <a:pt x="39462" y="67181"/>
                    </a:cubicBezTo>
                    <a:cubicBezTo>
                      <a:pt x="39229" y="67748"/>
                      <a:pt x="38995" y="68248"/>
                      <a:pt x="38795" y="68749"/>
                    </a:cubicBezTo>
                    <a:cubicBezTo>
                      <a:pt x="37428" y="67681"/>
                      <a:pt x="35827" y="66514"/>
                      <a:pt x="33959" y="66280"/>
                    </a:cubicBezTo>
                    <a:cubicBezTo>
                      <a:pt x="33930" y="66278"/>
                      <a:pt x="33901" y="66277"/>
                      <a:pt x="33873" y="66277"/>
                    </a:cubicBezTo>
                    <a:cubicBezTo>
                      <a:pt x="33511" y="66277"/>
                      <a:pt x="33213" y="66473"/>
                      <a:pt x="33058" y="66814"/>
                    </a:cubicBezTo>
                    <a:cubicBezTo>
                      <a:pt x="32924" y="67114"/>
                      <a:pt x="32958" y="67414"/>
                      <a:pt x="33091" y="67614"/>
                    </a:cubicBezTo>
                    <a:cubicBezTo>
                      <a:pt x="33225" y="67848"/>
                      <a:pt x="33458" y="67948"/>
                      <a:pt x="33725" y="68015"/>
                    </a:cubicBezTo>
                    <a:cubicBezTo>
                      <a:pt x="35293" y="68182"/>
                      <a:pt x="36627" y="69216"/>
                      <a:pt x="37928" y="70250"/>
                    </a:cubicBezTo>
                    <a:lnTo>
                      <a:pt x="38095" y="70383"/>
                    </a:lnTo>
                    <a:cubicBezTo>
                      <a:pt x="37795" y="71184"/>
                      <a:pt x="37461" y="72018"/>
                      <a:pt x="37228" y="72785"/>
                    </a:cubicBezTo>
                    <a:cubicBezTo>
                      <a:pt x="36093" y="71851"/>
                      <a:pt x="34626" y="70783"/>
                      <a:pt x="32858" y="70383"/>
                    </a:cubicBezTo>
                    <a:cubicBezTo>
                      <a:pt x="32775" y="70364"/>
                      <a:pt x="32697" y="70355"/>
                      <a:pt x="32622" y="70355"/>
                    </a:cubicBezTo>
                    <a:cubicBezTo>
                      <a:pt x="32303" y="70355"/>
                      <a:pt x="32059" y="70526"/>
                      <a:pt x="31924" y="70850"/>
                    </a:cubicBezTo>
                    <a:cubicBezTo>
                      <a:pt x="31857" y="71084"/>
                      <a:pt x="31857" y="71384"/>
                      <a:pt x="31957" y="71617"/>
                    </a:cubicBezTo>
                    <a:cubicBezTo>
                      <a:pt x="32091" y="71884"/>
                      <a:pt x="32291" y="72018"/>
                      <a:pt x="32558" y="72084"/>
                    </a:cubicBezTo>
                    <a:cubicBezTo>
                      <a:pt x="34125" y="72451"/>
                      <a:pt x="35460" y="73552"/>
                      <a:pt x="36594" y="74553"/>
                    </a:cubicBezTo>
                    <a:cubicBezTo>
                      <a:pt x="36427" y="75086"/>
                      <a:pt x="36260" y="75553"/>
                      <a:pt x="36127" y="76020"/>
                    </a:cubicBezTo>
                    <a:cubicBezTo>
                      <a:pt x="35159" y="75053"/>
                      <a:pt x="34025" y="74453"/>
                      <a:pt x="32658" y="74253"/>
                    </a:cubicBezTo>
                    <a:cubicBezTo>
                      <a:pt x="32606" y="74244"/>
                      <a:pt x="32556" y="74240"/>
                      <a:pt x="32507" y="74240"/>
                    </a:cubicBezTo>
                    <a:cubicBezTo>
                      <a:pt x="32175" y="74240"/>
                      <a:pt x="31902" y="74433"/>
                      <a:pt x="31757" y="74753"/>
                    </a:cubicBezTo>
                    <a:cubicBezTo>
                      <a:pt x="31690" y="75020"/>
                      <a:pt x="31690" y="75353"/>
                      <a:pt x="31790" y="75553"/>
                    </a:cubicBezTo>
                    <a:cubicBezTo>
                      <a:pt x="31924" y="75754"/>
                      <a:pt x="32124" y="75920"/>
                      <a:pt x="32424" y="75954"/>
                    </a:cubicBezTo>
                    <a:cubicBezTo>
                      <a:pt x="33725" y="76187"/>
                      <a:pt x="34792" y="76888"/>
                      <a:pt x="35560" y="77955"/>
                    </a:cubicBezTo>
                    <a:cubicBezTo>
                      <a:pt x="35360" y="78689"/>
                      <a:pt x="35126" y="79423"/>
                      <a:pt x="34926" y="80190"/>
                    </a:cubicBezTo>
                    <a:cubicBezTo>
                      <a:pt x="33792" y="79023"/>
                      <a:pt x="32591" y="77922"/>
                      <a:pt x="31357" y="76921"/>
                    </a:cubicBezTo>
                    <a:cubicBezTo>
                      <a:pt x="31183" y="76797"/>
                      <a:pt x="30992" y="76729"/>
                      <a:pt x="30796" y="76729"/>
                    </a:cubicBezTo>
                    <a:cubicBezTo>
                      <a:pt x="30727" y="76729"/>
                      <a:pt x="30658" y="76737"/>
                      <a:pt x="30589" y="76754"/>
                    </a:cubicBezTo>
                    <a:cubicBezTo>
                      <a:pt x="30289" y="76854"/>
                      <a:pt x="30089" y="77055"/>
                      <a:pt x="29956" y="77355"/>
                    </a:cubicBezTo>
                    <a:cubicBezTo>
                      <a:pt x="29822" y="77722"/>
                      <a:pt x="29922" y="78089"/>
                      <a:pt x="30223" y="78355"/>
                    </a:cubicBezTo>
                    <a:cubicBezTo>
                      <a:pt x="31724" y="79556"/>
                      <a:pt x="33091" y="80857"/>
                      <a:pt x="34325" y="82192"/>
                    </a:cubicBezTo>
                    <a:cubicBezTo>
                      <a:pt x="34225" y="82592"/>
                      <a:pt x="34125" y="82959"/>
                      <a:pt x="33992" y="83392"/>
                    </a:cubicBezTo>
                    <a:cubicBezTo>
                      <a:pt x="32958" y="81925"/>
                      <a:pt x="31624" y="80424"/>
                      <a:pt x="29956" y="80357"/>
                    </a:cubicBezTo>
                    <a:cubicBezTo>
                      <a:pt x="29555" y="80357"/>
                      <a:pt x="29222" y="80557"/>
                      <a:pt x="29088" y="80924"/>
                    </a:cubicBezTo>
                    <a:cubicBezTo>
                      <a:pt x="28955" y="81224"/>
                      <a:pt x="29022" y="81524"/>
                      <a:pt x="29155" y="81758"/>
                    </a:cubicBezTo>
                    <a:cubicBezTo>
                      <a:pt x="29289" y="81958"/>
                      <a:pt x="29555" y="82091"/>
                      <a:pt x="29789" y="82091"/>
                    </a:cubicBezTo>
                    <a:cubicBezTo>
                      <a:pt x="31190" y="82125"/>
                      <a:pt x="32424" y="84093"/>
                      <a:pt x="33158" y="85294"/>
                    </a:cubicBezTo>
                    <a:lnTo>
                      <a:pt x="33325" y="85561"/>
                    </a:lnTo>
                    <a:cubicBezTo>
                      <a:pt x="33391" y="85594"/>
                      <a:pt x="33391" y="85627"/>
                      <a:pt x="33425" y="85627"/>
                    </a:cubicBezTo>
                    <a:cubicBezTo>
                      <a:pt x="33391" y="85794"/>
                      <a:pt x="33325" y="85961"/>
                      <a:pt x="33291" y="86194"/>
                    </a:cubicBezTo>
                    <a:cubicBezTo>
                      <a:pt x="32257" y="84527"/>
                      <a:pt x="30790" y="83092"/>
                      <a:pt x="29055" y="82192"/>
                    </a:cubicBezTo>
                    <a:cubicBezTo>
                      <a:pt x="28879" y="82113"/>
                      <a:pt x="28738" y="82081"/>
                      <a:pt x="28617" y="82081"/>
                    </a:cubicBezTo>
                    <a:cubicBezTo>
                      <a:pt x="28532" y="82081"/>
                      <a:pt x="28457" y="82097"/>
                      <a:pt x="28388" y="82125"/>
                    </a:cubicBezTo>
                    <a:cubicBezTo>
                      <a:pt x="28154" y="82225"/>
                      <a:pt x="27988" y="82392"/>
                      <a:pt x="27888" y="82625"/>
                    </a:cubicBezTo>
                    <a:cubicBezTo>
                      <a:pt x="27721" y="83025"/>
                      <a:pt x="27854" y="83559"/>
                      <a:pt x="28288" y="83793"/>
                    </a:cubicBezTo>
                    <a:cubicBezTo>
                      <a:pt x="30256" y="84793"/>
                      <a:pt x="31824" y="86728"/>
                      <a:pt x="32591" y="88896"/>
                    </a:cubicBezTo>
                    <a:lnTo>
                      <a:pt x="32191" y="90698"/>
                    </a:lnTo>
                    <a:cubicBezTo>
                      <a:pt x="31757" y="92466"/>
                      <a:pt x="31390" y="94133"/>
                      <a:pt x="31123" y="95735"/>
                    </a:cubicBezTo>
                    <a:cubicBezTo>
                      <a:pt x="30523" y="93600"/>
                      <a:pt x="29322" y="91431"/>
                      <a:pt x="27654" y="89263"/>
                    </a:cubicBezTo>
                    <a:cubicBezTo>
                      <a:pt x="26720" y="88029"/>
                      <a:pt x="25553" y="86761"/>
                      <a:pt x="23985" y="85360"/>
                    </a:cubicBezTo>
                    <a:cubicBezTo>
                      <a:pt x="23384" y="84760"/>
                      <a:pt x="22650" y="84193"/>
                      <a:pt x="21783" y="83459"/>
                    </a:cubicBezTo>
                    <a:lnTo>
                      <a:pt x="20916" y="82859"/>
                    </a:lnTo>
                    <a:cubicBezTo>
                      <a:pt x="20916" y="82625"/>
                      <a:pt x="21049" y="82192"/>
                      <a:pt x="21249" y="81458"/>
                    </a:cubicBezTo>
                    <a:cubicBezTo>
                      <a:pt x="21283" y="81358"/>
                      <a:pt x="21283" y="81258"/>
                      <a:pt x="21316" y="81224"/>
                    </a:cubicBezTo>
                    <a:cubicBezTo>
                      <a:pt x="21817" y="79089"/>
                      <a:pt x="22550" y="76888"/>
                      <a:pt x="23418" y="74686"/>
                    </a:cubicBezTo>
                    <a:cubicBezTo>
                      <a:pt x="24385" y="72218"/>
                      <a:pt x="25553" y="69716"/>
                      <a:pt x="26987" y="67014"/>
                    </a:cubicBezTo>
                    <a:cubicBezTo>
                      <a:pt x="29222" y="62878"/>
                      <a:pt x="31957" y="58208"/>
                      <a:pt x="35493" y="54572"/>
                    </a:cubicBezTo>
                    <a:close/>
                    <a:moveTo>
                      <a:pt x="27095" y="51555"/>
                    </a:moveTo>
                    <a:cubicBezTo>
                      <a:pt x="29057" y="51555"/>
                      <a:pt x="31318" y="52232"/>
                      <a:pt x="33858" y="53571"/>
                    </a:cubicBezTo>
                    <a:lnTo>
                      <a:pt x="34092" y="53704"/>
                    </a:lnTo>
                    <a:cubicBezTo>
                      <a:pt x="30389" y="57541"/>
                      <a:pt x="27621" y="62477"/>
                      <a:pt x="25286" y="66781"/>
                    </a:cubicBezTo>
                    <a:cubicBezTo>
                      <a:pt x="24051" y="69082"/>
                      <a:pt x="22951" y="71417"/>
                      <a:pt x="22083" y="73752"/>
                    </a:cubicBezTo>
                    <a:cubicBezTo>
                      <a:pt x="20883" y="76888"/>
                      <a:pt x="19915" y="79990"/>
                      <a:pt x="19281" y="83159"/>
                    </a:cubicBezTo>
                    <a:cubicBezTo>
                      <a:pt x="19248" y="83459"/>
                      <a:pt x="19381" y="83826"/>
                      <a:pt x="19615" y="83993"/>
                    </a:cubicBezTo>
                    <a:cubicBezTo>
                      <a:pt x="24218" y="87262"/>
                      <a:pt x="29689" y="92466"/>
                      <a:pt x="30122" y="99137"/>
                    </a:cubicBezTo>
                    <a:cubicBezTo>
                      <a:pt x="30022" y="98470"/>
                      <a:pt x="29789" y="97803"/>
                      <a:pt x="29522" y="97102"/>
                    </a:cubicBezTo>
                    <a:cubicBezTo>
                      <a:pt x="28421" y="94467"/>
                      <a:pt x="26620" y="92165"/>
                      <a:pt x="24885" y="89964"/>
                    </a:cubicBezTo>
                    <a:lnTo>
                      <a:pt x="24752" y="89797"/>
                    </a:lnTo>
                    <a:cubicBezTo>
                      <a:pt x="23451" y="88162"/>
                      <a:pt x="21850" y="86561"/>
                      <a:pt x="19782" y="84827"/>
                    </a:cubicBezTo>
                    <a:cubicBezTo>
                      <a:pt x="17605" y="83027"/>
                      <a:pt x="12600" y="79359"/>
                      <a:pt x="7755" y="79359"/>
                    </a:cubicBezTo>
                    <a:cubicBezTo>
                      <a:pt x="7031" y="79359"/>
                      <a:pt x="6311" y="79441"/>
                      <a:pt x="5605" y="79623"/>
                    </a:cubicBezTo>
                    <a:cubicBezTo>
                      <a:pt x="6739" y="77922"/>
                      <a:pt x="7840" y="76287"/>
                      <a:pt x="8774" y="74886"/>
                    </a:cubicBezTo>
                    <a:cubicBezTo>
                      <a:pt x="11743" y="74920"/>
                      <a:pt x="14545" y="75920"/>
                      <a:pt x="17280" y="76921"/>
                    </a:cubicBezTo>
                    <a:cubicBezTo>
                      <a:pt x="17397" y="76962"/>
                      <a:pt x="17507" y="76981"/>
                      <a:pt x="17609" y="76981"/>
                    </a:cubicBezTo>
                    <a:cubicBezTo>
                      <a:pt x="18002" y="76981"/>
                      <a:pt x="18282" y="76705"/>
                      <a:pt x="18414" y="76387"/>
                    </a:cubicBezTo>
                    <a:cubicBezTo>
                      <a:pt x="18381" y="76254"/>
                      <a:pt x="18381" y="76020"/>
                      <a:pt x="18281" y="75787"/>
                    </a:cubicBezTo>
                    <a:cubicBezTo>
                      <a:pt x="18214" y="75587"/>
                      <a:pt x="18047" y="75453"/>
                      <a:pt x="17847" y="75387"/>
                    </a:cubicBezTo>
                    <a:cubicBezTo>
                      <a:pt x="15145" y="74419"/>
                      <a:pt x="12543" y="73519"/>
                      <a:pt x="9841" y="73252"/>
                    </a:cubicBezTo>
                    <a:lnTo>
                      <a:pt x="11242" y="71117"/>
                    </a:lnTo>
                    <a:lnTo>
                      <a:pt x="11509" y="71117"/>
                    </a:lnTo>
                    <a:cubicBezTo>
                      <a:pt x="11715" y="71088"/>
                      <a:pt x="11919" y="71074"/>
                      <a:pt x="12123" y="71074"/>
                    </a:cubicBezTo>
                    <a:cubicBezTo>
                      <a:pt x="13312" y="71074"/>
                      <a:pt x="14483" y="71534"/>
                      <a:pt x="15679" y="72018"/>
                    </a:cubicBezTo>
                    <a:cubicBezTo>
                      <a:pt x="16179" y="72218"/>
                      <a:pt x="16680" y="72418"/>
                      <a:pt x="17113" y="72551"/>
                    </a:cubicBezTo>
                    <a:cubicBezTo>
                      <a:pt x="17223" y="72584"/>
                      <a:pt x="17326" y="72598"/>
                      <a:pt x="17423" y="72598"/>
                    </a:cubicBezTo>
                    <a:cubicBezTo>
                      <a:pt x="17826" y="72598"/>
                      <a:pt x="18113" y="72341"/>
                      <a:pt x="18247" y="72018"/>
                    </a:cubicBezTo>
                    <a:cubicBezTo>
                      <a:pt x="18314" y="71784"/>
                      <a:pt x="18314" y="71551"/>
                      <a:pt x="18247" y="71350"/>
                    </a:cubicBezTo>
                    <a:cubicBezTo>
                      <a:pt x="18181" y="71117"/>
                      <a:pt x="18014" y="71017"/>
                      <a:pt x="17747" y="70917"/>
                    </a:cubicBezTo>
                    <a:cubicBezTo>
                      <a:pt x="17247" y="70750"/>
                      <a:pt x="16746" y="70550"/>
                      <a:pt x="16246" y="70383"/>
                    </a:cubicBezTo>
                    <a:cubicBezTo>
                      <a:pt x="15045" y="69916"/>
                      <a:pt x="13777" y="69416"/>
                      <a:pt x="12443" y="69349"/>
                    </a:cubicBezTo>
                    <a:lnTo>
                      <a:pt x="12710" y="68949"/>
                    </a:lnTo>
                    <a:cubicBezTo>
                      <a:pt x="12758" y="68947"/>
                      <a:pt x="12806" y="68946"/>
                      <a:pt x="12854" y="68946"/>
                    </a:cubicBezTo>
                    <a:cubicBezTo>
                      <a:pt x="13640" y="68946"/>
                      <a:pt x="14428" y="69196"/>
                      <a:pt x="15245" y="69416"/>
                    </a:cubicBezTo>
                    <a:cubicBezTo>
                      <a:pt x="16081" y="69654"/>
                      <a:pt x="16916" y="69893"/>
                      <a:pt x="17799" y="69893"/>
                    </a:cubicBezTo>
                    <a:cubicBezTo>
                      <a:pt x="17903" y="69893"/>
                      <a:pt x="18008" y="69890"/>
                      <a:pt x="18114" y="69883"/>
                    </a:cubicBezTo>
                    <a:cubicBezTo>
                      <a:pt x="18447" y="69849"/>
                      <a:pt x="18714" y="69683"/>
                      <a:pt x="18848" y="69382"/>
                    </a:cubicBezTo>
                    <a:cubicBezTo>
                      <a:pt x="18948" y="69082"/>
                      <a:pt x="18914" y="68749"/>
                      <a:pt x="18714" y="68448"/>
                    </a:cubicBezTo>
                    <a:cubicBezTo>
                      <a:pt x="18565" y="68239"/>
                      <a:pt x="18307" y="68110"/>
                      <a:pt x="18039" y="68110"/>
                    </a:cubicBezTo>
                    <a:cubicBezTo>
                      <a:pt x="18008" y="68110"/>
                      <a:pt x="17978" y="68111"/>
                      <a:pt x="17947" y="68115"/>
                    </a:cubicBezTo>
                    <a:cubicBezTo>
                      <a:pt x="17871" y="68123"/>
                      <a:pt x="17795" y="68126"/>
                      <a:pt x="17718" y="68126"/>
                    </a:cubicBezTo>
                    <a:cubicBezTo>
                      <a:pt x="17154" y="68126"/>
                      <a:pt x="16574" y="67928"/>
                      <a:pt x="16046" y="67781"/>
                    </a:cubicBezTo>
                    <a:lnTo>
                      <a:pt x="15545" y="67681"/>
                    </a:lnTo>
                    <a:cubicBezTo>
                      <a:pt x="14978" y="67548"/>
                      <a:pt x="14445" y="67381"/>
                      <a:pt x="13877" y="67281"/>
                    </a:cubicBezTo>
                    <a:lnTo>
                      <a:pt x="14144" y="66881"/>
                    </a:lnTo>
                    <a:lnTo>
                      <a:pt x="14311" y="66881"/>
                    </a:lnTo>
                    <a:cubicBezTo>
                      <a:pt x="14596" y="66852"/>
                      <a:pt x="14882" y="66838"/>
                      <a:pt x="15167" y="66838"/>
                    </a:cubicBezTo>
                    <a:cubicBezTo>
                      <a:pt x="16553" y="66838"/>
                      <a:pt x="17907" y="67167"/>
                      <a:pt x="18848" y="67748"/>
                    </a:cubicBezTo>
                    <a:cubicBezTo>
                      <a:pt x="19003" y="67837"/>
                      <a:pt x="19159" y="67881"/>
                      <a:pt x="19325" y="67881"/>
                    </a:cubicBezTo>
                    <a:cubicBezTo>
                      <a:pt x="19407" y="67881"/>
                      <a:pt x="19493" y="67870"/>
                      <a:pt x="19582" y="67848"/>
                    </a:cubicBezTo>
                    <a:cubicBezTo>
                      <a:pt x="19848" y="67748"/>
                      <a:pt x="20082" y="67548"/>
                      <a:pt x="20182" y="67248"/>
                    </a:cubicBezTo>
                    <a:cubicBezTo>
                      <a:pt x="20282" y="66881"/>
                      <a:pt x="20182" y="66514"/>
                      <a:pt x="19848" y="66280"/>
                    </a:cubicBezTo>
                    <a:cubicBezTo>
                      <a:pt x="18581" y="65480"/>
                      <a:pt x="17013" y="65079"/>
                      <a:pt x="15345" y="65046"/>
                    </a:cubicBezTo>
                    <a:lnTo>
                      <a:pt x="15579" y="64646"/>
                    </a:lnTo>
                    <a:lnTo>
                      <a:pt x="15879" y="64646"/>
                    </a:lnTo>
                    <a:cubicBezTo>
                      <a:pt x="16037" y="64625"/>
                      <a:pt x="16193" y="64615"/>
                      <a:pt x="16347" y="64615"/>
                    </a:cubicBezTo>
                    <a:cubicBezTo>
                      <a:pt x="17647" y="64615"/>
                      <a:pt x="18778" y="65331"/>
                      <a:pt x="19882" y="66047"/>
                    </a:cubicBezTo>
                    <a:cubicBezTo>
                      <a:pt x="20028" y="66151"/>
                      <a:pt x="20187" y="66203"/>
                      <a:pt x="20342" y="66203"/>
                    </a:cubicBezTo>
                    <a:cubicBezTo>
                      <a:pt x="20436" y="66203"/>
                      <a:pt x="20528" y="66184"/>
                      <a:pt x="20616" y="66147"/>
                    </a:cubicBezTo>
                    <a:cubicBezTo>
                      <a:pt x="20883" y="66080"/>
                      <a:pt x="21116" y="65880"/>
                      <a:pt x="21216" y="65580"/>
                    </a:cubicBezTo>
                    <a:cubicBezTo>
                      <a:pt x="21350" y="65213"/>
                      <a:pt x="21249" y="64812"/>
                      <a:pt x="20916" y="64612"/>
                    </a:cubicBezTo>
                    <a:cubicBezTo>
                      <a:pt x="19682" y="63778"/>
                      <a:pt x="18347" y="62978"/>
                      <a:pt x="16746" y="62911"/>
                    </a:cubicBezTo>
                    <a:cubicBezTo>
                      <a:pt x="16880" y="62744"/>
                      <a:pt x="16946" y="62578"/>
                      <a:pt x="17080" y="62411"/>
                    </a:cubicBezTo>
                    <a:lnTo>
                      <a:pt x="17247" y="62411"/>
                    </a:lnTo>
                    <a:cubicBezTo>
                      <a:pt x="17398" y="62401"/>
                      <a:pt x="17548" y="62396"/>
                      <a:pt x="17698" y="62396"/>
                    </a:cubicBezTo>
                    <a:cubicBezTo>
                      <a:pt x="19033" y="62396"/>
                      <a:pt x="20293" y="62795"/>
                      <a:pt x="21283" y="63545"/>
                    </a:cubicBezTo>
                    <a:cubicBezTo>
                      <a:pt x="21429" y="63649"/>
                      <a:pt x="21588" y="63701"/>
                      <a:pt x="21752" y="63701"/>
                    </a:cubicBezTo>
                    <a:cubicBezTo>
                      <a:pt x="21850" y="63701"/>
                      <a:pt x="21950" y="63682"/>
                      <a:pt x="22050" y="63645"/>
                    </a:cubicBezTo>
                    <a:cubicBezTo>
                      <a:pt x="22284" y="63578"/>
                      <a:pt x="22550" y="63378"/>
                      <a:pt x="22684" y="63078"/>
                    </a:cubicBezTo>
                    <a:cubicBezTo>
                      <a:pt x="22784" y="62711"/>
                      <a:pt x="22717" y="62311"/>
                      <a:pt x="22384" y="62111"/>
                    </a:cubicBezTo>
                    <a:cubicBezTo>
                      <a:pt x="21183" y="61243"/>
                      <a:pt x="19782" y="60743"/>
                      <a:pt x="18214" y="60643"/>
                    </a:cubicBezTo>
                    <a:cubicBezTo>
                      <a:pt x="20049" y="57774"/>
                      <a:pt x="21583" y="55139"/>
                      <a:pt x="22951" y="52637"/>
                    </a:cubicBezTo>
                    <a:cubicBezTo>
                      <a:pt x="23117" y="52637"/>
                      <a:pt x="23284" y="52604"/>
                      <a:pt x="23451" y="52537"/>
                    </a:cubicBezTo>
                    <a:cubicBezTo>
                      <a:pt x="24517" y="51881"/>
                      <a:pt x="25734" y="51555"/>
                      <a:pt x="27095" y="51555"/>
                    </a:cubicBezTo>
                    <a:close/>
                    <a:moveTo>
                      <a:pt x="30122" y="99871"/>
                    </a:moveTo>
                    <a:cubicBezTo>
                      <a:pt x="30156" y="99938"/>
                      <a:pt x="30223" y="99971"/>
                      <a:pt x="30256" y="100038"/>
                    </a:cubicBezTo>
                    <a:cubicBezTo>
                      <a:pt x="30223" y="100104"/>
                      <a:pt x="30223" y="100204"/>
                      <a:pt x="30189" y="100238"/>
                    </a:cubicBezTo>
                    <a:cubicBezTo>
                      <a:pt x="30156" y="100104"/>
                      <a:pt x="30156" y="99971"/>
                      <a:pt x="30122" y="99871"/>
                    </a:cubicBezTo>
                    <a:close/>
                    <a:moveTo>
                      <a:pt x="7715" y="81172"/>
                    </a:moveTo>
                    <a:cubicBezTo>
                      <a:pt x="10703" y="81172"/>
                      <a:pt x="13948" y="82886"/>
                      <a:pt x="16546" y="84727"/>
                    </a:cubicBezTo>
                    <a:cubicBezTo>
                      <a:pt x="20782" y="87662"/>
                      <a:pt x="24552" y="91899"/>
                      <a:pt x="27120" y="96535"/>
                    </a:cubicBezTo>
                    <a:cubicBezTo>
                      <a:pt x="27621" y="97436"/>
                      <a:pt x="29222" y="100571"/>
                      <a:pt x="28121" y="103273"/>
                    </a:cubicBezTo>
                    <a:cubicBezTo>
                      <a:pt x="27854" y="103974"/>
                      <a:pt x="27387" y="104608"/>
                      <a:pt x="26787" y="105108"/>
                    </a:cubicBezTo>
                    <a:cubicBezTo>
                      <a:pt x="25915" y="105821"/>
                      <a:pt x="24731" y="106069"/>
                      <a:pt x="23476" y="106069"/>
                    </a:cubicBezTo>
                    <a:cubicBezTo>
                      <a:pt x="21561" y="106069"/>
                      <a:pt x="19484" y="105491"/>
                      <a:pt x="18114" y="105108"/>
                    </a:cubicBezTo>
                    <a:cubicBezTo>
                      <a:pt x="14211" y="104041"/>
                      <a:pt x="10942" y="102406"/>
                      <a:pt x="8374" y="100371"/>
                    </a:cubicBezTo>
                    <a:cubicBezTo>
                      <a:pt x="5738" y="98236"/>
                      <a:pt x="3837" y="95168"/>
                      <a:pt x="2569" y="91065"/>
                    </a:cubicBezTo>
                    <a:cubicBezTo>
                      <a:pt x="1735" y="88363"/>
                      <a:pt x="1602" y="86294"/>
                      <a:pt x="2169" y="84893"/>
                    </a:cubicBezTo>
                    <a:cubicBezTo>
                      <a:pt x="2369" y="84393"/>
                      <a:pt x="2603" y="83959"/>
                      <a:pt x="3003" y="83626"/>
                    </a:cubicBezTo>
                    <a:cubicBezTo>
                      <a:pt x="3070" y="83559"/>
                      <a:pt x="3170" y="83426"/>
                      <a:pt x="3203" y="83292"/>
                    </a:cubicBezTo>
                    <a:cubicBezTo>
                      <a:pt x="3237" y="83192"/>
                      <a:pt x="3270" y="83059"/>
                      <a:pt x="3237" y="82925"/>
                    </a:cubicBezTo>
                    <a:cubicBezTo>
                      <a:pt x="4559" y="81673"/>
                      <a:pt x="6099" y="81172"/>
                      <a:pt x="7715" y="81172"/>
                    </a:cubicBezTo>
                    <a:close/>
                    <a:moveTo>
                      <a:pt x="56953" y="1"/>
                    </a:moveTo>
                    <a:cubicBezTo>
                      <a:pt x="56866" y="1"/>
                      <a:pt x="56782" y="12"/>
                      <a:pt x="56708" y="33"/>
                    </a:cubicBezTo>
                    <a:cubicBezTo>
                      <a:pt x="56441" y="133"/>
                      <a:pt x="56241" y="300"/>
                      <a:pt x="56141" y="500"/>
                    </a:cubicBezTo>
                    <a:cubicBezTo>
                      <a:pt x="56108" y="566"/>
                      <a:pt x="56108" y="667"/>
                      <a:pt x="56108" y="733"/>
                    </a:cubicBezTo>
                    <a:cubicBezTo>
                      <a:pt x="56074" y="1901"/>
                      <a:pt x="56041" y="3135"/>
                      <a:pt x="55908" y="4336"/>
                    </a:cubicBezTo>
                    <a:cubicBezTo>
                      <a:pt x="54191" y="3692"/>
                      <a:pt x="52322" y="3490"/>
                      <a:pt x="50505" y="3490"/>
                    </a:cubicBezTo>
                    <a:cubicBezTo>
                      <a:pt x="49499" y="3490"/>
                      <a:pt x="48508" y="3552"/>
                      <a:pt x="47568" y="3635"/>
                    </a:cubicBezTo>
                    <a:cubicBezTo>
                      <a:pt x="43632" y="3902"/>
                      <a:pt x="40763" y="4836"/>
                      <a:pt x="38862" y="6371"/>
                    </a:cubicBezTo>
                    <a:cubicBezTo>
                      <a:pt x="38595" y="6571"/>
                      <a:pt x="38428" y="6904"/>
                      <a:pt x="38528" y="7205"/>
                    </a:cubicBezTo>
                    <a:cubicBezTo>
                      <a:pt x="39262" y="10507"/>
                      <a:pt x="38262" y="13876"/>
                      <a:pt x="37261" y="17145"/>
                    </a:cubicBezTo>
                    <a:cubicBezTo>
                      <a:pt x="37027" y="17912"/>
                      <a:pt x="36794" y="18713"/>
                      <a:pt x="36594" y="19513"/>
                    </a:cubicBezTo>
                    <a:cubicBezTo>
                      <a:pt x="35793" y="22516"/>
                      <a:pt x="34759" y="26051"/>
                      <a:pt x="33425" y="29487"/>
                    </a:cubicBezTo>
                    <a:cubicBezTo>
                      <a:pt x="32858" y="30988"/>
                      <a:pt x="32257" y="32356"/>
                      <a:pt x="31590" y="33657"/>
                    </a:cubicBezTo>
                    <a:lnTo>
                      <a:pt x="31457" y="33657"/>
                    </a:lnTo>
                    <a:cubicBezTo>
                      <a:pt x="31090" y="33724"/>
                      <a:pt x="30790" y="33990"/>
                      <a:pt x="30756" y="34357"/>
                    </a:cubicBezTo>
                    <a:cubicBezTo>
                      <a:pt x="30089" y="34858"/>
                      <a:pt x="29555" y="35525"/>
                      <a:pt x="29188" y="36059"/>
                    </a:cubicBezTo>
                    <a:cubicBezTo>
                      <a:pt x="27954" y="37660"/>
                      <a:pt x="27087" y="39528"/>
                      <a:pt x="26220" y="41329"/>
                    </a:cubicBezTo>
                    <a:lnTo>
                      <a:pt x="25919" y="41929"/>
                    </a:lnTo>
                    <a:cubicBezTo>
                      <a:pt x="25352" y="43097"/>
                      <a:pt x="24719" y="44264"/>
                      <a:pt x="24051" y="45399"/>
                    </a:cubicBezTo>
                    <a:cubicBezTo>
                      <a:pt x="23418" y="46533"/>
                      <a:pt x="22751" y="47700"/>
                      <a:pt x="22183" y="48901"/>
                    </a:cubicBezTo>
                    <a:cubicBezTo>
                      <a:pt x="22050" y="49168"/>
                      <a:pt x="21883" y="49501"/>
                      <a:pt x="21750" y="49835"/>
                    </a:cubicBezTo>
                    <a:cubicBezTo>
                      <a:pt x="21416" y="50702"/>
                      <a:pt x="21283" y="51369"/>
                      <a:pt x="21416" y="51836"/>
                    </a:cubicBezTo>
                    <a:cubicBezTo>
                      <a:pt x="17714" y="58608"/>
                      <a:pt x="13277" y="65079"/>
                      <a:pt x="9041" y="71384"/>
                    </a:cubicBezTo>
                    <a:cubicBezTo>
                      <a:pt x="6872" y="74586"/>
                      <a:pt x="4604" y="77888"/>
                      <a:pt x="2503" y="81191"/>
                    </a:cubicBezTo>
                    <a:lnTo>
                      <a:pt x="2369" y="81424"/>
                    </a:lnTo>
                    <a:cubicBezTo>
                      <a:pt x="2069" y="81691"/>
                      <a:pt x="1769" y="81958"/>
                      <a:pt x="1535" y="82258"/>
                    </a:cubicBezTo>
                    <a:cubicBezTo>
                      <a:pt x="1369" y="82458"/>
                      <a:pt x="1268" y="82725"/>
                      <a:pt x="1335" y="82959"/>
                    </a:cubicBezTo>
                    <a:cubicBezTo>
                      <a:pt x="1035" y="83359"/>
                      <a:pt x="768" y="83793"/>
                      <a:pt x="601" y="84260"/>
                    </a:cubicBezTo>
                    <a:cubicBezTo>
                      <a:pt x="34" y="85761"/>
                      <a:pt x="1" y="87562"/>
                      <a:pt x="501" y="90030"/>
                    </a:cubicBezTo>
                    <a:cubicBezTo>
                      <a:pt x="1102" y="92966"/>
                      <a:pt x="2336" y="95868"/>
                      <a:pt x="4037" y="98303"/>
                    </a:cubicBezTo>
                    <a:cubicBezTo>
                      <a:pt x="8374" y="104407"/>
                      <a:pt x="16613" y="107209"/>
                      <a:pt x="22384" y="107643"/>
                    </a:cubicBezTo>
                    <a:cubicBezTo>
                      <a:pt x="22747" y="107675"/>
                      <a:pt x="23099" y="107690"/>
                      <a:pt x="23441" y="107690"/>
                    </a:cubicBezTo>
                    <a:cubicBezTo>
                      <a:pt x="25990" y="107690"/>
                      <a:pt x="27937" y="106818"/>
                      <a:pt x="29055" y="105141"/>
                    </a:cubicBezTo>
                    <a:cubicBezTo>
                      <a:pt x="29289" y="104774"/>
                      <a:pt x="29522" y="104407"/>
                      <a:pt x="29689" y="103974"/>
                    </a:cubicBezTo>
                    <a:cubicBezTo>
                      <a:pt x="29789" y="103940"/>
                      <a:pt x="29956" y="103874"/>
                      <a:pt x="30056" y="103740"/>
                    </a:cubicBezTo>
                    <a:cubicBezTo>
                      <a:pt x="30856" y="102940"/>
                      <a:pt x="31423" y="101972"/>
                      <a:pt x="31890" y="100772"/>
                    </a:cubicBezTo>
                    <a:cubicBezTo>
                      <a:pt x="32558" y="99037"/>
                      <a:pt x="32858" y="97102"/>
                      <a:pt x="33125" y="95234"/>
                    </a:cubicBezTo>
                    <a:cubicBezTo>
                      <a:pt x="33291" y="94133"/>
                      <a:pt x="33458" y="93133"/>
                      <a:pt x="33692" y="92199"/>
                    </a:cubicBezTo>
                    <a:cubicBezTo>
                      <a:pt x="33892" y="91298"/>
                      <a:pt x="34092" y="90397"/>
                      <a:pt x="34292" y="89530"/>
                    </a:cubicBezTo>
                    <a:cubicBezTo>
                      <a:pt x="34426" y="89363"/>
                      <a:pt x="34459" y="89130"/>
                      <a:pt x="34426" y="88930"/>
                    </a:cubicBezTo>
                    <a:cubicBezTo>
                      <a:pt x="35026" y="86461"/>
                      <a:pt x="35526" y="84460"/>
                      <a:pt x="35960" y="82692"/>
                    </a:cubicBezTo>
                    <a:cubicBezTo>
                      <a:pt x="36193" y="82458"/>
                      <a:pt x="36260" y="82192"/>
                      <a:pt x="36193" y="81925"/>
                    </a:cubicBezTo>
                    <a:cubicBezTo>
                      <a:pt x="36427" y="81024"/>
                      <a:pt x="36694" y="80057"/>
                      <a:pt x="37027" y="79023"/>
                    </a:cubicBezTo>
                    <a:cubicBezTo>
                      <a:pt x="37228" y="78923"/>
                      <a:pt x="37361" y="78756"/>
                      <a:pt x="37428" y="78589"/>
                    </a:cubicBezTo>
                    <a:cubicBezTo>
                      <a:pt x="37461" y="78456"/>
                      <a:pt x="37528" y="78222"/>
                      <a:pt x="37394" y="77922"/>
                    </a:cubicBezTo>
                    <a:cubicBezTo>
                      <a:pt x="37394" y="77922"/>
                      <a:pt x="37394" y="77888"/>
                      <a:pt x="37361" y="77888"/>
                    </a:cubicBezTo>
                    <a:cubicBezTo>
                      <a:pt x="38095" y="75520"/>
                      <a:pt x="38895" y="73185"/>
                      <a:pt x="39763" y="70950"/>
                    </a:cubicBezTo>
                    <a:cubicBezTo>
                      <a:pt x="40597" y="68849"/>
                      <a:pt x="41531" y="66747"/>
                      <a:pt x="42465" y="64779"/>
                    </a:cubicBezTo>
                    <a:cubicBezTo>
                      <a:pt x="44733" y="60176"/>
                      <a:pt x="47635" y="55839"/>
                      <a:pt x="50237" y="52237"/>
                    </a:cubicBezTo>
                    <a:cubicBezTo>
                      <a:pt x="51604" y="50335"/>
                      <a:pt x="53039" y="48367"/>
                      <a:pt x="54440" y="46499"/>
                    </a:cubicBezTo>
                    <a:cubicBezTo>
                      <a:pt x="58443" y="41029"/>
                      <a:pt x="62579" y="35391"/>
                      <a:pt x="65915" y="29354"/>
                    </a:cubicBezTo>
                    <a:lnTo>
                      <a:pt x="66282" y="28653"/>
                    </a:lnTo>
                    <a:cubicBezTo>
                      <a:pt x="66448" y="28320"/>
                      <a:pt x="66649" y="27986"/>
                      <a:pt x="66815" y="27653"/>
                    </a:cubicBezTo>
                    <a:cubicBezTo>
                      <a:pt x="67149" y="27586"/>
                      <a:pt x="67416" y="27386"/>
                      <a:pt x="67549" y="27152"/>
                    </a:cubicBezTo>
                    <a:cubicBezTo>
                      <a:pt x="67583" y="27019"/>
                      <a:pt x="67616" y="26752"/>
                      <a:pt x="67482" y="26485"/>
                    </a:cubicBezTo>
                    <a:cubicBezTo>
                      <a:pt x="68316" y="24917"/>
                      <a:pt x="68917" y="23650"/>
                      <a:pt x="69384" y="22415"/>
                    </a:cubicBezTo>
                    <a:cubicBezTo>
                      <a:pt x="70952" y="18379"/>
                      <a:pt x="71085" y="15010"/>
                      <a:pt x="69717" y="12141"/>
                    </a:cubicBezTo>
                    <a:cubicBezTo>
                      <a:pt x="67482" y="7405"/>
                      <a:pt x="62746" y="4002"/>
                      <a:pt x="58576" y="967"/>
                    </a:cubicBezTo>
                    <a:cubicBezTo>
                      <a:pt x="58209" y="700"/>
                      <a:pt x="57876" y="466"/>
                      <a:pt x="57475" y="166"/>
                    </a:cubicBezTo>
                    <a:cubicBezTo>
                      <a:pt x="57339" y="52"/>
                      <a:pt x="57139" y="1"/>
                      <a:pt x="5695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3012;p45">
                <a:extLst>
                  <a:ext uri="{FF2B5EF4-FFF2-40B4-BE49-F238E27FC236}">
                    <a16:creationId xmlns:a16="http://schemas.microsoft.com/office/drawing/2014/main" id="{AC5245F7-525D-F74E-9935-74CC5242594C}"/>
                  </a:ext>
                </a:extLst>
              </p:cNvPr>
              <p:cNvSpPr/>
              <p:nvPr/>
            </p:nvSpPr>
            <p:spPr>
              <a:xfrm>
                <a:off x="7187247" y="3547124"/>
                <a:ext cx="41528" cy="6981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4095" extrusionOk="0">
                    <a:moveTo>
                      <a:pt x="922" y="1"/>
                    </a:moveTo>
                    <a:cubicBezTo>
                      <a:pt x="553" y="1"/>
                      <a:pt x="248" y="221"/>
                      <a:pt x="101" y="546"/>
                    </a:cubicBezTo>
                    <a:cubicBezTo>
                      <a:pt x="67" y="679"/>
                      <a:pt x="1" y="846"/>
                      <a:pt x="67" y="946"/>
                    </a:cubicBezTo>
                    <a:cubicBezTo>
                      <a:pt x="168" y="1780"/>
                      <a:pt x="401" y="2581"/>
                      <a:pt x="635" y="3381"/>
                    </a:cubicBezTo>
                    <a:lnTo>
                      <a:pt x="668" y="3548"/>
                    </a:lnTo>
                    <a:cubicBezTo>
                      <a:pt x="701" y="3748"/>
                      <a:pt x="901" y="3915"/>
                      <a:pt x="1102" y="4015"/>
                    </a:cubicBezTo>
                    <a:cubicBezTo>
                      <a:pt x="1230" y="4070"/>
                      <a:pt x="1369" y="4095"/>
                      <a:pt x="1501" y="4095"/>
                    </a:cubicBezTo>
                    <a:cubicBezTo>
                      <a:pt x="1609" y="4095"/>
                      <a:pt x="1712" y="4078"/>
                      <a:pt x="1802" y="4048"/>
                    </a:cubicBezTo>
                    <a:cubicBezTo>
                      <a:pt x="2202" y="3882"/>
                      <a:pt x="2436" y="3381"/>
                      <a:pt x="2302" y="2914"/>
                    </a:cubicBezTo>
                    <a:lnTo>
                      <a:pt x="2269" y="2781"/>
                    </a:lnTo>
                    <a:cubicBezTo>
                      <a:pt x="2036" y="2080"/>
                      <a:pt x="1835" y="1413"/>
                      <a:pt x="1769" y="713"/>
                    </a:cubicBezTo>
                    <a:cubicBezTo>
                      <a:pt x="1769" y="379"/>
                      <a:pt x="1468" y="79"/>
                      <a:pt x="1068" y="12"/>
                    </a:cubicBezTo>
                    <a:cubicBezTo>
                      <a:pt x="1018" y="4"/>
                      <a:pt x="969" y="1"/>
                      <a:pt x="922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3013;p45">
                <a:extLst>
                  <a:ext uri="{FF2B5EF4-FFF2-40B4-BE49-F238E27FC236}">
                    <a16:creationId xmlns:a16="http://schemas.microsoft.com/office/drawing/2014/main" id="{B14519A3-DD51-E44B-8396-3E833B51B690}"/>
                  </a:ext>
                </a:extLst>
              </p:cNvPr>
              <p:cNvSpPr/>
              <p:nvPr/>
            </p:nvSpPr>
            <p:spPr>
              <a:xfrm>
                <a:off x="7212275" y="3385759"/>
                <a:ext cx="128538" cy="202507"/>
              </a:xfrm>
              <a:custGeom>
                <a:avLst/>
                <a:gdLst/>
                <a:ahLst/>
                <a:cxnLst/>
                <a:rect l="l" t="t" r="r" b="b"/>
                <a:pathLst>
                  <a:path w="7540" h="11879" extrusionOk="0">
                    <a:moveTo>
                      <a:pt x="6585" y="0"/>
                    </a:moveTo>
                    <a:cubicBezTo>
                      <a:pt x="6211" y="0"/>
                      <a:pt x="5828" y="197"/>
                      <a:pt x="5705" y="537"/>
                    </a:cubicBezTo>
                    <a:cubicBezTo>
                      <a:pt x="5671" y="671"/>
                      <a:pt x="5638" y="838"/>
                      <a:pt x="5671" y="971"/>
                    </a:cubicBezTo>
                    <a:cubicBezTo>
                      <a:pt x="5738" y="1538"/>
                      <a:pt x="5738" y="2172"/>
                      <a:pt x="5738" y="2739"/>
                    </a:cubicBezTo>
                    <a:cubicBezTo>
                      <a:pt x="5638" y="2672"/>
                      <a:pt x="5538" y="2639"/>
                      <a:pt x="5371" y="2639"/>
                    </a:cubicBezTo>
                    <a:cubicBezTo>
                      <a:pt x="5333" y="2632"/>
                      <a:pt x="5294" y="2629"/>
                      <a:pt x="5254" y="2629"/>
                    </a:cubicBezTo>
                    <a:cubicBezTo>
                      <a:pt x="4916" y="2629"/>
                      <a:pt x="4553" y="2874"/>
                      <a:pt x="4404" y="3173"/>
                    </a:cubicBezTo>
                    <a:cubicBezTo>
                      <a:pt x="4370" y="3239"/>
                      <a:pt x="4370" y="3339"/>
                      <a:pt x="4370" y="3406"/>
                    </a:cubicBezTo>
                    <a:cubicBezTo>
                      <a:pt x="4370" y="3806"/>
                      <a:pt x="4404" y="4140"/>
                      <a:pt x="4470" y="4507"/>
                    </a:cubicBezTo>
                    <a:cubicBezTo>
                      <a:pt x="4370" y="4474"/>
                      <a:pt x="4304" y="4407"/>
                      <a:pt x="4170" y="4373"/>
                    </a:cubicBezTo>
                    <a:cubicBezTo>
                      <a:pt x="4089" y="4344"/>
                      <a:pt x="4000" y="4329"/>
                      <a:pt x="3910" y="4329"/>
                    </a:cubicBezTo>
                    <a:cubicBezTo>
                      <a:pt x="3594" y="4329"/>
                      <a:pt x="3251" y="4511"/>
                      <a:pt x="3069" y="4874"/>
                    </a:cubicBezTo>
                    <a:cubicBezTo>
                      <a:pt x="3036" y="4907"/>
                      <a:pt x="3036" y="5007"/>
                      <a:pt x="3036" y="5074"/>
                    </a:cubicBezTo>
                    <a:cubicBezTo>
                      <a:pt x="3003" y="5474"/>
                      <a:pt x="3003" y="5841"/>
                      <a:pt x="3036" y="6241"/>
                    </a:cubicBezTo>
                    <a:cubicBezTo>
                      <a:pt x="2969" y="6175"/>
                      <a:pt x="2802" y="6141"/>
                      <a:pt x="2669" y="6075"/>
                    </a:cubicBezTo>
                    <a:cubicBezTo>
                      <a:pt x="2619" y="6067"/>
                      <a:pt x="2569" y="6063"/>
                      <a:pt x="2520" y="6063"/>
                    </a:cubicBezTo>
                    <a:cubicBezTo>
                      <a:pt x="2139" y="6063"/>
                      <a:pt x="1783" y="6284"/>
                      <a:pt x="1635" y="6608"/>
                    </a:cubicBezTo>
                    <a:cubicBezTo>
                      <a:pt x="1568" y="6742"/>
                      <a:pt x="1535" y="6875"/>
                      <a:pt x="1568" y="7009"/>
                    </a:cubicBezTo>
                    <a:lnTo>
                      <a:pt x="1568" y="7276"/>
                    </a:lnTo>
                    <a:cubicBezTo>
                      <a:pt x="1568" y="7509"/>
                      <a:pt x="1568" y="7709"/>
                      <a:pt x="1635" y="7909"/>
                    </a:cubicBezTo>
                    <a:cubicBezTo>
                      <a:pt x="1502" y="7709"/>
                      <a:pt x="1301" y="7576"/>
                      <a:pt x="1035" y="7576"/>
                    </a:cubicBezTo>
                    <a:cubicBezTo>
                      <a:pt x="1006" y="7573"/>
                      <a:pt x="977" y="7572"/>
                      <a:pt x="948" y="7572"/>
                    </a:cubicBezTo>
                    <a:cubicBezTo>
                      <a:pt x="578" y="7572"/>
                      <a:pt x="222" y="7769"/>
                      <a:pt x="67" y="8109"/>
                    </a:cubicBezTo>
                    <a:cubicBezTo>
                      <a:pt x="34" y="8243"/>
                      <a:pt x="0" y="8410"/>
                      <a:pt x="34" y="8543"/>
                    </a:cubicBezTo>
                    <a:lnTo>
                      <a:pt x="34" y="8643"/>
                    </a:lnTo>
                    <a:cubicBezTo>
                      <a:pt x="167" y="9510"/>
                      <a:pt x="234" y="10411"/>
                      <a:pt x="534" y="11312"/>
                    </a:cubicBezTo>
                    <a:cubicBezTo>
                      <a:pt x="668" y="11645"/>
                      <a:pt x="901" y="11845"/>
                      <a:pt x="1235" y="11879"/>
                    </a:cubicBezTo>
                    <a:cubicBezTo>
                      <a:pt x="1635" y="11879"/>
                      <a:pt x="2002" y="11645"/>
                      <a:pt x="2169" y="11312"/>
                    </a:cubicBezTo>
                    <a:cubicBezTo>
                      <a:pt x="2235" y="11145"/>
                      <a:pt x="2235" y="10911"/>
                      <a:pt x="2169" y="10711"/>
                    </a:cubicBezTo>
                    <a:cubicBezTo>
                      <a:pt x="2135" y="10578"/>
                      <a:pt x="2069" y="10478"/>
                      <a:pt x="2035" y="10311"/>
                    </a:cubicBezTo>
                    <a:lnTo>
                      <a:pt x="2035" y="10311"/>
                    </a:lnTo>
                    <a:cubicBezTo>
                      <a:pt x="2169" y="10545"/>
                      <a:pt x="2402" y="10678"/>
                      <a:pt x="2702" y="10678"/>
                    </a:cubicBezTo>
                    <a:cubicBezTo>
                      <a:pt x="3069" y="10678"/>
                      <a:pt x="3470" y="10411"/>
                      <a:pt x="3570" y="10078"/>
                    </a:cubicBezTo>
                    <a:cubicBezTo>
                      <a:pt x="3670" y="9877"/>
                      <a:pt x="3670" y="9677"/>
                      <a:pt x="3570" y="9477"/>
                    </a:cubicBezTo>
                    <a:cubicBezTo>
                      <a:pt x="3403" y="8943"/>
                      <a:pt x="3336" y="8376"/>
                      <a:pt x="3336" y="7843"/>
                    </a:cubicBezTo>
                    <a:lnTo>
                      <a:pt x="3336" y="7843"/>
                    </a:lnTo>
                    <a:cubicBezTo>
                      <a:pt x="3457" y="8236"/>
                      <a:pt x="3770" y="8519"/>
                      <a:pt x="4175" y="8519"/>
                    </a:cubicBezTo>
                    <a:cubicBezTo>
                      <a:pt x="4217" y="8519"/>
                      <a:pt x="4260" y="8516"/>
                      <a:pt x="4304" y="8510"/>
                    </a:cubicBezTo>
                    <a:cubicBezTo>
                      <a:pt x="4637" y="8443"/>
                      <a:pt x="4871" y="8243"/>
                      <a:pt x="5004" y="7909"/>
                    </a:cubicBezTo>
                    <a:cubicBezTo>
                      <a:pt x="5037" y="7776"/>
                      <a:pt x="5071" y="7609"/>
                      <a:pt x="5037" y="7509"/>
                    </a:cubicBezTo>
                    <a:cubicBezTo>
                      <a:pt x="4971" y="7042"/>
                      <a:pt x="4871" y="6608"/>
                      <a:pt x="4804" y="6241"/>
                    </a:cubicBezTo>
                    <a:lnTo>
                      <a:pt x="4804" y="6175"/>
                    </a:lnTo>
                    <a:cubicBezTo>
                      <a:pt x="4737" y="6008"/>
                      <a:pt x="4737" y="5841"/>
                      <a:pt x="4737" y="5674"/>
                    </a:cubicBezTo>
                    <a:lnTo>
                      <a:pt x="4737" y="5674"/>
                    </a:lnTo>
                    <a:cubicBezTo>
                      <a:pt x="4871" y="5774"/>
                      <a:pt x="5037" y="5908"/>
                      <a:pt x="5304" y="5908"/>
                    </a:cubicBezTo>
                    <a:cubicBezTo>
                      <a:pt x="5333" y="5910"/>
                      <a:pt x="5362" y="5912"/>
                      <a:pt x="5390" y="5912"/>
                    </a:cubicBezTo>
                    <a:cubicBezTo>
                      <a:pt x="5756" y="5912"/>
                      <a:pt x="6083" y="5715"/>
                      <a:pt x="6238" y="5374"/>
                    </a:cubicBezTo>
                    <a:cubicBezTo>
                      <a:pt x="6305" y="5241"/>
                      <a:pt x="6338" y="5074"/>
                      <a:pt x="6305" y="4941"/>
                    </a:cubicBezTo>
                    <a:cubicBezTo>
                      <a:pt x="6238" y="4774"/>
                      <a:pt x="6238" y="4607"/>
                      <a:pt x="6205" y="4440"/>
                    </a:cubicBezTo>
                    <a:cubicBezTo>
                      <a:pt x="6172" y="4173"/>
                      <a:pt x="6071" y="3873"/>
                      <a:pt x="6071" y="3573"/>
                    </a:cubicBezTo>
                    <a:lnTo>
                      <a:pt x="6071" y="3439"/>
                    </a:lnTo>
                    <a:cubicBezTo>
                      <a:pt x="6238" y="3573"/>
                      <a:pt x="6505" y="3606"/>
                      <a:pt x="6672" y="3606"/>
                    </a:cubicBezTo>
                    <a:cubicBezTo>
                      <a:pt x="7005" y="3573"/>
                      <a:pt x="7239" y="3373"/>
                      <a:pt x="7372" y="3073"/>
                    </a:cubicBezTo>
                    <a:cubicBezTo>
                      <a:pt x="7506" y="2972"/>
                      <a:pt x="7539" y="2839"/>
                      <a:pt x="7506" y="2672"/>
                    </a:cubicBezTo>
                    <a:cubicBezTo>
                      <a:pt x="7506" y="2038"/>
                      <a:pt x="7506" y="1371"/>
                      <a:pt x="7439" y="738"/>
                    </a:cubicBezTo>
                    <a:cubicBezTo>
                      <a:pt x="7372" y="337"/>
                      <a:pt x="7106" y="37"/>
                      <a:pt x="6672" y="4"/>
                    </a:cubicBezTo>
                    <a:cubicBezTo>
                      <a:pt x="6643" y="1"/>
                      <a:pt x="6614" y="0"/>
                      <a:pt x="6585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8" name="Google Shape;3014;p45">
            <a:extLst>
              <a:ext uri="{FF2B5EF4-FFF2-40B4-BE49-F238E27FC236}">
                <a16:creationId xmlns:a16="http://schemas.microsoft.com/office/drawing/2014/main" id="{5017ED9E-2786-8A48-9D73-EF75D4B1C187}"/>
              </a:ext>
            </a:extLst>
          </p:cNvPr>
          <p:cNvGrpSpPr/>
          <p:nvPr/>
        </p:nvGrpSpPr>
        <p:grpSpPr>
          <a:xfrm>
            <a:off x="4669227" y="3120229"/>
            <a:ext cx="3071158" cy="2604427"/>
            <a:chOff x="1473275" y="2897099"/>
            <a:chExt cx="2850527" cy="2417326"/>
          </a:xfrm>
        </p:grpSpPr>
        <p:sp>
          <p:nvSpPr>
            <p:cNvPr id="19" name="Google Shape;3015;p45">
              <a:extLst>
                <a:ext uri="{FF2B5EF4-FFF2-40B4-BE49-F238E27FC236}">
                  <a16:creationId xmlns:a16="http://schemas.microsoft.com/office/drawing/2014/main" id="{1958E465-354F-4143-A5A0-1E12C487EDE3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3016;p45">
              <a:extLst>
                <a:ext uri="{FF2B5EF4-FFF2-40B4-BE49-F238E27FC236}">
                  <a16:creationId xmlns:a16="http://schemas.microsoft.com/office/drawing/2014/main" id="{C82CD94A-892F-E744-92B5-5BF25A8FFDC4}"/>
                </a:ext>
              </a:extLst>
            </p:cNvPr>
            <p:cNvSpPr/>
            <p:nvPr/>
          </p:nvSpPr>
          <p:spPr>
            <a:xfrm>
              <a:off x="1500450" y="2919850"/>
              <a:ext cx="2099925" cy="1917150"/>
            </a:xfrm>
            <a:custGeom>
              <a:avLst/>
              <a:gdLst/>
              <a:ahLst/>
              <a:cxnLst/>
              <a:rect l="l" t="t" r="r" b="b"/>
              <a:pathLst>
                <a:path w="83997" h="76686" extrusionOk="0">
                  <a:moveTo>
                    <a:pt x="0" y="21931"/>
                  </a:moveTo>
                  <a:lnTo>
                    <a:pt x="4177" y="19693"/>
                  </a:lnTo>
                  <a:lnTo>
                    <a:pt x="5818" y="17008"/>
                  </a:lnTo>
                  <a:lnTo>
                    <a:pt x="8206" y="16709"/>
                  </a:lnTo>
                  <a:lnTo>
                    <a:pt x="7310" y="14024"/>
                  </a:lnTo>
                  <a:lnTo>
                    <a:pt x="13427" y="10443"/>
                  </a:lnTo>
                  <a:lnTo>
                    <a:pt x="21484" y="8951"/>
                  </a:lnTo>
                  <a:lnTo>
                    <a:pt x="32375" y="6564"/>
                  </a:lnTo>
                  <a:lnTo>
                    <a:pt x="39089" y="4177"/>
                  </a:lnTo>
                  <a:lnTo>
                    <a:pt x="48041" y="1939"/>
                  </a:lnTo>
                  <a:lnTo>
                    <a:pt x="53710" y="1939"/>
                  </a:lnTo>
                  <a:lnTo>
                    <a:pt x="66690" y="0"/>
                  </a:lnTo>
                  <a:lnTo>
                    <a:pt x="81908" y="596"/>
                  </a:lnTo>
                  <a:lnTo>
                    <a:pt x="81311" y="2536"/>
                  </a:lnTo>
                  <a:lnTo>
                    <a:pt x="82505" y="15217"/>
                  </a:lnTo>
                  <a:lnTo>
                    <a:pt x="83997" y="19246"/>
                  </a:lnTo>
                  <a:lnTo>
                    <a:pt x="27899" y="32076"/>
                  </a:lnTo>
                  <a:lnTo>
                    <a:pt x="29093" y="36254"/>
                  </a:lnTo>
                  <a:lnTo>
                    <a:pt x="22230" y="42520"/>
                  </a:lnTo>
                  <a:lnTo>
                    <a:pt x="28794" y="56694"/>
                  </a:lnTo>
                  <a:lnTo>
                    <a:pt x="31331" y="71464"/>
                  </a:lnTo>
                  <a:lnTo>
                    <a:pt x="31629" y="74597"/>
                  </a:lnTo>
                  <a:lnTo>
                    <a:pt x="22827" y="76686"/>
                  </a:lnTo>
                  <a:lnTo>
                    <a:pt x="16710" y="75791"/>
                  </a:lnTo>
                  <a:lnTo>
                    <a:pt x="13875" y="71613"/>
                  </a:lnTo>
                  <a:lnTo>
                    <a:pt x="12681" y="66093"/>
                  </a:lnTo>
                  <a:lnTo>
                    <a:pt x="12383" y="59379"/>
                  </a:lnTo>
                  <a:lnTo>
                    <a:pt x="11637" y="48040"/>
                  </a:lnTo>
                  <a:lnTo>
                    <a:pt x="9250" y="38343"/>
                  </a:lnTo>
                  <a:lnTo>
                    <a:pt x="5222" y="29689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sp>
          <p:nvSpPr>
            <p:cNvPr id="21" name="Google Shape;3017;p45">
              <a:extLst>
                <a:ext uri="{FF2B5EF4-FFF2-40B4-BE49-F238E27FC236}">
                  <a16:creationId xmlns:a16="http://schemas.microsoft.com/office/drawing/2014/main" id="{37A4A005-E331-1E4D-83AF-7950A8F55E42}"/>
                </a:ext>
              </a:extLst>
            </p:cNvPr>
            <p:cNvSpPr/>
            <p:nvPr/>
          </p:nvSpPr>
          <p:spPr>
            <a:xfrm>
              <a:off x="1473275" y="2897099"/>
              <a:ext cx="2366568" cy="1964008"/>
            </a:xfrm>
            <a:custGeom>
              <a:avLst/>
              <a:gdLst/>
              <a:ahLst/>
              <a:cxnLst/>
              <a:rect l="l" t="t" r="r" b="b"/>
              <a:pathLst>
                <a:path w="138822" h="115208" extrusionOk="0">
                  <a:moveTo>
                    <a:pt x="77145" y="4196"/>
                  </a:moveTo>
                  <a:lnTo>
                    <a:pt x="77145" y="4196"/>
                  </a:lnTo>
                  <a:cubicBezTo>
                    <a:pt x="74943" y="4697"/>
                    <a:pt x="72741" y="5230"/>
                    <a:pt x="70507" y="5797"/>
                  </a:cubicBezTo>
                  <a:cubicBezTo>
                    <a:pt x="66637" y="6731"/>
                    <a:pt x="62834" y="7832"/>
                    <a:pt x="58932" y="8633"/>
                  </a:cubicBezTo>
                  <a:cubicBezTo>
                    <a:pt x="58765" y="8666"/>
                    <a:pt x="58631" y="8666"/>
                    <a:pt x="58465" y="8699"/>
                  </a:cubicBezTo>
                  <a:cubicBezTo>
                    <a:pt x="61300" y="7832"/>
                    <a:pt x="64069" y="6898"/>
                    <a:pt x="66837" y="6131"/>
                  </a:cubicBezTo>
                  <a:cubicBezTo>
                    <a:pt x="70173" y="5197"/>
                    <a:pt x="73675" y="4363"/>
                    <a:pt x="77145" y="4196"/>
                  </a:cubicBezTo>
                  <a:close/>
                  <a:moveTo>
                    <a:pt x="128381" y="74280"/>
                  </a:moveTo>
                  <a:lnTo>
                    <a:pt x="128381" y="74280"/>
                  </a:lnTo>
                  <a:cubicBezTo>
                    <a:pt x="128715" y="77182"/>
                    <a:pt x="128314" y="80251"/>
                    <a:pt x="127447" y="83119"/>
                  </a:cubicBezTo>
                  <a:cubicBezTo>
                    <a:pt x="127647" y="82285"/>
                    <a:pt x="127814" y="81418"/>
                    <a:pt x="127914" y="80584"/>
                  </a:cubicBezTo>
                  <a:cubicBezTo>
                    <a:pt x="128014" y="80017"/>
                    <a:pt x="128114" y="79383"/>
                    <a:pt x="128148" y="78783"/>
                  </a:cubicBezTo>
                  <a:cubicBezTo>
                    <a:pt x="128281" y="77382"/>
                    <a:pt x="128314" y="75914"/>
                    <a:pt x="128214" y="74446"/>
                  </a:cubicBezTo>
                  <a:lnTo>
                    <a:pt x="128214" y="74380"/>
                  </a:lnTo>
                  <a:cubicBezTo>
                    <a:pt x="128248" y="74346"/>
                    <a:pt x="128348" y="74346"/>
                    <a:pt x="128381" y="74280"/>
                  </a:cubicBezTo>
                  <a:close/>
                  <a:moveTo>
                    <a:pt x="123845" y="76281"/>
                  </a:moveTo>
                  <a:cubicBezTo>
                    <a:pt x="124345" y="78383"/>
                    <a:pt x="124478" y="80517"/>
                    <a:pt x="124812" y="82619"/>
                  </a:cubicBezTo>
                  <a:lnTo>
                    <a:pt x="124812" y="83086"/>
                  </a:lnTo>
                  <a:cubicBezTo>
                    <a:pt x="124445" y="83253"/>
                    <a:pt x="124111" y="83453"/>
                    <a:pt x="123678" y="83553"/>
                  </a:cubicBezTo>
                  <a:cubicBezTo>
                    <a:pt x="123278" y="83620"/>
                    <a:pt x="123144" y="84053"/>
                    <a:pt x="123177" y="84420"/>
                  </a:cubicBezTo>
                  <a:cubicBezTo>
                    <a:pt x="123344" y="85388"/>
                    <a:pt x="123478" y="86288"/>
                    <a:pt x="123511" y="87256"/>
                  </a:cubicBezTo>
                  <a:lnTo>
                    <a:pt x="123511" y="87289"/>
                  </a:lnTo>
                  <a:cubicBezTo>
                    <a:pt x="120809" y="88790"/>
                    <a:pt x="117840" y="89924"/>
                    <a:pt x="114872" y="90858"/>
                  </a:cubicBezTo>
                  <a:cubicBezTo>
                    <a:pt x="116206" y="87055"/>
                    <a:pt x="115972" y="82886"/>
                    <a:pt x="116039" y="78916"/>
                  </a:cubicBezTo>
                  <a:cubicBezTo>
                    <a:pt x="118708" y="78216"/>
                    <a:pt x="121309" y="77349"/>
                    <a:pt x="123845" y="76281"/>
                  </a:cubicBezTo>
                  <a:close/>
                  <a:moveTo>
                    <a:pt x="108530" y="2513"/>
                  </a:moveTo>
                  <a:cubicBezTo>
                    <a:pt x="112322" y="2513"/>
                    <a:pt x="116101" y="2827"/>
                    <a:pt x="119775" y="3662"/>
                  </a:cubicBezTo>
                  <a:cubicBezTo>
                    <a:pt x="119508" y="14270"/>
                    <a:pt x="122177" y="24744"/>
                    <a:pt x="125179" y="34885"/>
                  </a:cubicBezTo>
                  <a:cubicBezTo>
                    <a:pt x="127981" y="44292"/>
                    <a:pt x="132884" y="53098"/>
                    <a:pt x="134786" y="62771"/>
                  </a:cubicBezTo>
                  <a:cubicBezTo>
                    <a:pt x="136220" y="70010"/>
                    <a:pt x="135186" y="77415"/>
                    <a:pt x="129816" y="82786"/>
                  </a:cubicBezTo>
                  <a:cubicBezTo>
                    <a:pt x="129415" y="83186"/>
                    <a:pt x="129048" y="83520"/>
                    <a:pt x="128681" y="83853"/>
                  </a:cubicBezTo>
                  <a:cubicBezTo>
                    <a:pt x="129782" y="80317"/>
                    <a:pt x="130283" y="76548"/>
                    <a:pt x="129582" y="73012"/>
                  </a:cubicBezTo>
                  <a:cubicBezTo>
                    <a:pt x="129534" y="72676"/>
                    <a:pt x="129226" y="72495"/>
                    <a:pt x="128909" y="72495"/>
                  </a:cubicBezTo>
                  <a:cubicBezTo>
                    <a:pt x="128785" y="72495"/>
                    <a:pt x="128660" y="72522"/>
                    <a:pt x="128548" y="72578"/>
                  </a:cubicBezTo>
                  <a:cubicBezTo>
                    <a:pt x="124312" y="74780"/>
                    <a:pt x="119808" y="76515"/>
                    <a:pt x="115138" y="77715"/>
                  </a:cubicBezTo>
                  <a:cubicBezTo>
                    <a:pt x="114771" y="77782"/>
                    <a:pt x="114571" y="78116"/>
                    <a:pt x="114638" y="78416"/>
                  </a:cubicBezTo>
                  <a:lnTo>
                    <a:pt x="114638" y="78583"/>
                  </a:lnTo>
                  <a:cubicBezTo>
                    <a:pt x="114471" y="82786"/>
                    <a:pt x="114972" y="87522"/>
                    <a:pt x="113137" y="91425"/>
                  </a:cubicBezTo>
                  <a:cubicBezTo>
                    <a:pt x="113104" y="91425"/>
                    <a:pt x="113004" y="91459"/>
                    <a:pt x="112970" y="91459"/>
                  </a:cubicBezTo>
                  <a:cubicBezTo>
                    <a:pt x="107366" y="93093"/>
                    <a:pt x="101662" y="94227"/>
                    <a:pt x="95991" y="95395"/>
                  </a:cubicBezTo>
                  <a:cubicBezTo>
                    <a:pt x="88786" y="96896"/>
                    <a:pt x="81781" y="99064"/>
                    <a:pt x="74676" y="101032"/>
                  </a:cubicBezTo>
                  <a:cubicBezTo>
                    <a:pt x="69973" y="102366"/>
                    <a:pt x="65269" y="103601"/>
                    <a:pt x="60499" y="104802"/>
                  </a:cubicBezTo>
                  <a:cubicBezTo>
                    <a:pt x="56396" y="105869"/>
                    <a:pt x="52294" y="106870"/>
                    <a:pt x="48257" y="108271"/>
                  </a:cubicBezTo>
                  <a:cubicBezTo>
                    <a:pt x="44088" y="109772"/>
                    <a:pt x="39318" y="111840"/>
                    <a:pt x="34581" y="112540"/>
                  </a:cubicBezTo>
                  <a:cubicBezTo>
                    <a:pt x="36049" y="111473"/>
                    <a:pt x="37249" y="110072"/>
                    <a:pt x="38050" y="108471"/>
                  </a:cubicBezTo>
                  <a:cubicBezTo>
                    <a:pt x="40919" y="102900"/>
                    <a:pt x="40985" y="95895"/>
                    <a:pt x="40885" y="89757"/>
                  </a:cubicBezTo>
                  <a:cubicBezTo>
                    <a:pt x="40752" y="82652"/>
                    <a:pt x="39918" y="75781"/>
                    <a:pt x="38150" y="68909"/>
                  </a:cubicBezTo>
                  <a:cubicBezTo>
                    <a:pt x="35582" y="58702"/>
                    <a:pt x="31545" y="48928"/>
                    <a:pt x="28143" y="38954"/>
                  </a:cubicBezTo>
                  <a:cubicBezTo>
                    <a:pt x="26375" y="33617"/>
                    <a:pt x="24774" y="28213"/>
                    <a:pt x="23640" y="22676"/>
                  </a:cubicBezTo>
                  <a:cubicBezTo>
                    <a:pt x="23640" y="22576"/>
                    <a:pt x="23606" y="22543"/>
                    <a:pt x="23606" y="22509"/>
                  </a:cubicBezTo>
                  <a:cubicBezTo>
                    <a:pt x="30411" y="17539"/>
                    <a:pt x="38717" y="15371"/>
                    <a:pt x="46823" y="13603"/>
                  </a:cubicBezTo>
                  <a:cubicBezTo>
                    <a:pt x="50926" y="12736"/>
                    <a:pt x="54995" y="12002"/>
                    <a:pt x="59098" y="11201"/>
                  </a:cubicBezTo>
                  <a:cubicBezTo>
                    <a:pt x="63001" y="10401"/>
                    <a:pt x="66837" y="9367"/>
                    <a:pt x="70740" y="8366"/>
                  </a:cubicBezTo>
                  <a:cubicBezTo>
                    <a:pt x="79013" y="6231"/>
                    <a:pt x="87419" y="4496"/>
                    <a:pt x="95925" y="3396"/>
                  </a:cubicBezTo>
                  <a:cubicBezTo>
                    <a:pt x="100058" y="2903"/>
                    <a:pt x="104302" y="2513"/>
                    <a:pt x="108530" y="2513"/>
                  </a:cubicBezTo>
                  <a:close/>
                  <a:moveTo>
                    <a:pt x="108703" y="1"/>
                  </a:moveTo>
                  <a:cubicBezTo>
                    <a:pt x="104610" y="1"/>
                    <a:pt x="100503" y="354"/>
                    <a:pt x="96492" y="827"/>
                  </a:cubicBezTo>
                  <a:cubicBezTo>
                    <a:pt x="92956" y="1227"/>
                    <a:pt x="89453" y="1761"/>
                    <a:pt x="85951" y="2395"/>
                  </a:cubicBezTo>
                  <a:cubicBezTo>
                    <a:pt x="82649" y="2829"/>
                    <a:pt x="79313" y="2595"/>
                    <a:pt x="76010" y="2829"/>
                  </a:cubicBezTo>
                  <a:cubicBezTo>
                    <a:pt x="72808" y="3029"/>
                    <a:pt x="69573" y="3863"/>
                    <a:pt x="66470" y="4697"/>
                  </a:cubicBezTo>
                  <a:cubicBezTo>
                    <a:pt x="59632" y="6565"/>
                    <a:pt x="52994" y="9233"/>
                    <a:pt x="46122" y="10934"/>
                  </a:cubicBezTo>
                  <a:cubicBezTo>
                    <a:pt x="34714" y="13770"/>
                    <a:pt x="21805" y="14103"/>
                    <a:pt x="12065" y="21442"/>
                  </a:cubicBezTo>
                  <a:cubicBezTo>
                    <a:pt x="11798" y="21642"/>
                    <a:pt x="11598" y="21942"/>
                    <a:pt x="11731" y="22242"/>
                  </a:cubicBezTo>
                  <a:cubicBezTo>
                    <a:pt x="12065" y="23110"/>
                    <a:pt x="12432" y="24044"/>
                    <a:pt x="12765" y="24911"/>
                  </a:cubicBezTo>
                  <a:lnTo>
                    <a:pt x="12632" y="24911"/>
                  </a:lnTo>
                  <a:cubicBezTo>
                    <a:pt x="11464" y="25011"/>
                    <a:pt x="10530" y="25378"/>
                    <a:pt x="9763" y="26345"/>
                  </a:cubicBezTo>
                  <a:cubicBezTo>
                    <a:pt x="9430" y="26712"/>
                    <a:pt x="9530" y="27179"/>
                    <a:pt x="9897" y="27480"/>
                  </a:cubicBezTo>
                  <a:cubicBezTo>
                    <a:pt x="15434" y="31716"/>
                    <a:pt x="16868" y="39355"/>
                    <a:pt x="19904" y="45326"/>
                  </a:cubicBezTo>
                  <a:cubicBezTo>
                    <a:pt x="20026" y="45581"/>
                    <a:pt x="20230" y="45686"/>
                    <a:pt x="20442" y="45686"/>
                  </a:cubicBezTo>
                  <a:cubicBezTo>
                    <a:pt x="20921" y="45686"/>
                    <a:pt x="21439" y="45147"/>
                    <a:pt x="21138" y="44592"/>
                  </a:cubicBezTo>
                  <a:cubicBezTo>
                    <a:pt x="18102" y="38587"/>
                    <a:pt x="16601" y="31382"/>
                    <a:pt x="11364" y="26846"/>
                  </a:cubicBezTo>
                  <a:cubicBezTo>
                    <a:pt x="11731" y="26579"/>
                    <a:pt x="12132" y="26412"/>
                    <a:pt x="12632" y="26379"/>
                  </a:cubicBezTo>
                  <a:cubicBezTo>
                    <a:pt x="12932" y="26345"/>
                    <a:pt x="13099" y="26212"/>
                    <a:pt x="13232" y="26012"/>
                  </a:cubicBezTo>
                  <a:cubicBezTo>
                    <a:pt x="17902" y="36853"/>
                    <a:pt x="24607" y="47360"/>
                    <a:pt x="24073" y="59502"/>
                  </a:cubicBezTo>
                  <a:cubicBezTo>
                    <a:pt x="24057" y="59953"/>
                    <a:pt x="24399" y="60178"/>
                    <a:pt x="24749" y="60178"/>
                  </a:cubicBezTo>
                  <a:cubicBezTo>
                    <a:pt x="25099" y="60178"/>
                    <a:pt x="25458" y="59953"/>
                    <a:pt x="25474" y="59502"/>
                  </a:cubicBezTo>
                  <a:cubicBezTo>
                    <a:pt x="26075" y="45926"/>
                    <a:pt x="17869" y="34518"/>
                    <a:pt x="13232" y="22343"/>
                  </a:cubicBezTo>
                  <a:cubicBezTo>
                    <a:pt x="18703" y="18373"/>
                    <a:pt x="25141" y="16538"/>
                    <a:pt x="31746" y="15204"/>
                  </a:cubicBezTo>
                  <a:lnTo>
                    <a:pt x="31746" y="15204"/>
                  </a:lnTo>
                  <a:cubicBezTo>
                    <a:pt x="28410" y="16538"/>
                    <a:pt x="25241" y="18173"/>
                    <a:pt x="22305" y="20241"/>
                  </a:cubicBezTo>
                  <a:lnTo>
                    <a:pt x="22072" y="20508"/>
                  </a:lnTo>
                  <a:cubicBezTo>
                    <a:pt x="20204" y="21308"/>
                    <a:pt x="18303" y="22176"/>
                    <a:pt x="16635" y="23377"/>
                  </a:cubicBezTo>
                  <a:cubicBezTo>
                    <a:pt x="16301" y="23643"/>
                    <a:pt x="16234" y="23977"/>
                    <a:pt x="16401" y="24344"/>
                  </a:cubicBezTo>
                  <a:cubicBezTo>
                    <a:pt x="20638" y="33317"/>
                    <a:pt x="24307" y="42557"/>
                    <a:pt x="26909" y="52164"/>
                  </a:cubicBezTo>
                  <a:cubicBezTo>
                    <a:pt x="28777" y="59169"/>
                    <a:pt x="29911" y="66374"/>
                    <a:pt x="31245" y="73512"/>
                  </a:cubicBezTo>
                  <a:cubicBezTo>
                    <a:pt x="32413" y="79784"/>
                    <a:pt x="33480" y="86222"/>
                    <a:pt x="33413" y="92693"/>
                  </a:cubicBezTo>
                  <a:cubicBezTo>
                    <a:pt x="33380" y="97396"/>
                    <a:pt x="32713" y="103367"/>
                    <a:pt x="28610" y="106269"/>
                  </a:cubicBezTo>
                  <a:cubicBezTo>
                    <a:pt x="28610" y="106269"/>
                    <a:pt x="28610" y="106236"/>
                    <a:pt x="28577" y="106236"/>
                  </a:cubicBezTo>
                  <a:cubicBezTo>
                    <a:pt x="28643" y="106136"/>
                    <a:pt x="28743" y="106036"/>
                    <a:pt x="28777" y="105902"/>
                  </a:cubicBezTo>
                  <a:cubicBezTo>
                    <a:pt x="30878" y="99064"/>
                    <a:pt x="31279" y="91726"/>
                    <a:pt x="31112" y="84587"/>
                  </a:cubicBezTo>
                  <a:cubicBezTo>
                    <a:pt x="30945" y="77615"/>
                    <a:pt x="30144" y="70410"/>
                    <a:pt x="27876" y="63839"/>
                  </a:cubicBezTo>
                  <a:cubicBezTo>
                    <a:pt x="27757" y="63482"/>
                    <a:pt x="27470" y="63329"/>
                    <a:pt x="27184" y="63329"/>
                  </a:cubicBezTo>
                  <a:cubicBezTo>
                    <a:pt x="26748" y="63329"/>
                    <a:pt x="26314" y="63682"/>
                    <a:pt x="26475" y="64206"/>
                  </a:cubicBezTo>
                  <a:cubicBezTo>
                    <a:pt x="28743" y="70710"/>
                    <a:pt x="29477" y="77715"/>
                    <a:pt x="29711" y="84587"/>
                  </a:cubicBezTo>
                  <a:cubicBezTo>
                    <a:pt x="29878" y="90291"/>
                    <a:pt x="29611" y="96195"/>
                    <a:pt x="28410" y="101799"/>
                  </a:cubicBezTo>
                  <a:cubicBezTo>
                    <a:pt x="28410" y="101566"/>
                    <a:pt x="28410" y="101266"/>
                    <a:pt x="28376" y="101032"/>
                  </a:cubicBezTo>
                  <a:cubicBezTo>
                    <a:pt x="28276" y="99264"/>
                    <a:pt x="28243" y="97563"/>
                    <a:pt x="28243" y="95795"/>
                  </a:cubicBezTo>
                  <a:cubicBezTo>
                    <a:pt x="28210" y="92559"/>
                    <a:pt x="28243" y="89257"/>
                    <a:pt x="28143" y="86021"/>
                  </a:cubicBezTo>
                  <a:cubicBezTo>
                    <a:pt x="27976" y="80084"/>
                    <a:pt x="26909" y="74413"/>
                    <a:pt x="25775" y="68609"/>
                  </a:cubicBezTo>
                  <a:cubicBezTo>
                    <a:pt x="23907" y="59269"/>
                    <a:pt x="22372" y="48528"/>
                    <a:pt x="15801" y="41089"/>
                  </a:cubicBezTo>
                  <a:cubicBezTo>
                    <a:pt x="15659" y="40924"/>
                    <a:pt x="15496" y="40856"/>
                    <a:pt x="15336" y="40856"/>
                  </a:cubicBezTo>
                  <a:cubicBezTo>
                    <a:pt x="14818" y="40856"/>
                    <a:pt x="14341" y="41580"/>
                    <a:pt x="14800" y="42090"/>
                  </a:cubicBezTo>
                  <a:cubicBezTo>
                    <a:pt x="21371" y="49529"/>
                    <a:pt x="22739" y="60570"/>
                    <a:pt x="24607" y="69910"/>
                  </a:cubicBezTo>
                  <a:cubicBezTo>
                    <a:pt x="25808" y="75948"/>
                    <a:pt x="26709" y="81785"/>
                    <a:pt x="26809" y="87956"/>
                  </a:cubicBezTo>
                  <a:cubicBezTo>
                    <a:pt x="26875" y="91025"/>
                    <a:pt x="26875" y="94061"/>
                    <a:pt x="26909" y="97096"/>
                  </a:cubicBezTo>
                  <a:cubicBezTo>
                    <a:pt x="26942" y="98597"/>
                    <a:pt x="26975" y="100132"/>
                    <a:pt x="27076" y="101633"/>
                  </a:cubicBezTo>
                  <a:cubicBezTo>
                    <a:pt x="27109" y="102300"/>
                    <a:pt x="27109" y="103067"/>
                    <a:pt x="27142" y="103767"/>
                  </a:cubicBezTo>
                  <a:cubicBezTo>
                    <a:pt x="25041" y="99598"/>
                    <a:pt x="24741" y="94561"/>
                    <a:pt x="24707" y="89958"/>
                  </a:cubicBezTo>
                  <a:cubicBezTo>
                    <a:pt x="24607" y="83553"/>
                    <a:pt x="24874" y="77349"/>
                    <a:pt x="23640" y="70944"/>
                  </a:cubicBezTo>
                  <a:cubicBezTo>
                    <a:pt x="22205" y="63205"/>
                    <a:pt x="19437" y="55733"/>
                    <a:pt x="16535" y="48428"/>
                  </a:cubicBezTo>
                  <a:cubicBezTo>
                    <a:pt x="15267" y="45326"/>
                    <a:pt x="13966" y="42190"/>
                    <a:pt x="12298" y="39255"/>
                  </a:cubicBezTo>
                  <a:cubicBezTo>
                    <a:pt x="11564" y="37920"/>
                    <a:pt x="10597" y="36686"/>
                    <a:pt x="9530" y="35552"/>
                  </a:cubicBezTo>
                  <a:cubicBezTo>
                    <a:pt x="9263" y="35318"/>
                    <a:pt x="9029" y="35052"/>
                    <a:pt x="8729" y="34818"/>
                  </a:cubicBezTo>
                  <a:cubicBezTo>
                    <a:pt x="9229" y="34351"/>
                    <a:pt x="9630" y="33851"/>
                    <a:pt x="10097" y="33350"/>
                  </a:cubicBezTo>
                  <a:cubicBezTo>
                    <a:pt x="10697" y="34251"/>
                    <a:pt x="11097" y="35252"/>
                    <a:pt x="11364" y="36319"/>
                  </a:cubicBezTo>
                  <a:cubicBezTo>
                    <a:pt x="11443" y="36674"/>
                    <a:pt x="11703" y="36827"/>
                    <a:pt x="11977" y="36827"/>
                  </a:cubicBezTo>
                  <a:cubicBezTo>
                    <a:pt x="12399" y="36827"/>
                    <a:pt x="12853" y="36465"/>
                    <a:pt x="12732" y="35919"/>
                  </a:cubicBezTo>
                  <a:cubicBezTo>
                    <a:pt x="12098" y="33250"/>
                    <a:pt x="10397" y="30849"/>
                    <a:pt x="8095" y="29314"/>
                  </a:cubicBezTo>
                  <a:cubicBezTo>
                    <a:pt x="7995" y="29247"/>
                    <a:pt x="7870" y="29214"/>
                    <a:pt x="7745" y="29214"/>
                  </a:cubicBezTo>
                  <a:cubicBezTo>
                    <a:pt x="7620" y="29214"/>
                    <a:pt x="7495" y="29247"/>
                    <a:pt x="7395" y="29314"/>
                  </a:cubicBezTo>
                  <a:cubicBezTo>
                    <a:pt x="6027" y="30181"/>
                    <a:pt x="4726" y="31216"/>
                    <a:pt x="3425" y="32250"/>
                  </a:cubicBezTo>
                  <a:cubicBezTo>
                    <a:pt x="2877" y="32720"/>
                    <a:pt x="3371" y="33435"/>
                    <a:pt x="3948" y="33435"/>
                  </a:cubicBezTo>
                  <a:cubicBezTo>
                    <a:pt x="4108" y="33435"/>
                    <a:pt x="4274" y="33381"/>
                    <a:pt x="4426" y="33250"/>
                  </a:cubicBezTo>
                  <a:cubicBezTo>
                    <a:pt x="5527" y="32383"/>
                    <a:pt x="6561" y="31516"/>
                    <a:pt x="7728" y="30749"/>
                  </a:cubicBezTo>
                  <a:cubicBezTo>
                    <a:pt x="8262" y="31182"/>
                    <a:pt x="8762" y="31649"/>
                    <a:pt x="9229" y="32183"/>
                  </a:cubicBezTo>
                  <a:cubicBezTo>
                    <a:pt x="9196" y="32216"/>
                    <a:pt x="9129" y="32216"/>
                    <a:pt x="9129" y="32250"/>
                  </a:cubicBezTo>
                  <a:cubicBezTo>
                    <a:pt x="8729" y="32683"/>
                    <a:pt x="8362" y="33150"/>
                    <a:pt x="7929" y="33551"/>
                  </a:cubicBezTo>
                  <a:cubicBezTo>
                    <a:pt x="7628" y="33884"/>
                    <a:pt x="7028" y="34151"/>
                    <a:pt x="7028" y="34685"/>
                  </a:cubicBezTo>
                  <a:cubicBezTo>
                    <a:pt x="7028" y="35752"/>
                    <a:pt x="8562" y="36586"/>
                    <a:pt x="9229" y="37387"/>
                  </a:cubicBezTo>
                  <a:cubicBezTo>
                    <a:pt x="11731" y="40255"/>
                    <a:pt x="13232" y="44191"/>
                    <a:pt x="14633" y="47661"/>
                  </a:cubicBezTo>
                  <a:cubicBezTo>
                    <a:pt x="17802" y="55333"/>
                    <a:pt x="20638" y="63172"/>
                    <a:pt x="22239" y="71278"/>
                  </a:cubicBezTo>
                  <a:cubicBezTo>
                    <a:pt x="23573" y="78016"/>
                    <a:pt x="23073" y="84687"/>
                    <a:pt x="23273" y="91459"/>
                  </a:cubicBezTo>
                  <a:cubicBezTo>
                    <a:pt x="23440" y="96863"/>
                    <a:pt x="24140" y="102600"/>
                    <a:pt x="27476" y="106936"/>
                  </a:cubicBezTo>
                  <a:cubicBezTo>
                    <a:pt x="26750" y="107314"/>
                    <a:pt x="27237" y="108273"/>
                    <a:pt x="27904" y="108273"/>
                  </a:cubicBezTo>
                  <a:cubicBezTo>
                    <a:pt x="28003" y="108273"/>
                    <a:pt x="28106" y="108251"/>
                    <a:pt x="28210" y="108204"/>
                  </a:cubicBezTo>
                  <a:cubicBezTo>
                    <a:pt x="28276" y="108137"/>
                    <a:pt x="28310" y="108104"/>
                    <a:pt x="28410" y="108071"/>
                  </a:cubicBezTo>
                  <a:cubicBezTo>
                    <a:pt x="28553" y="108222"/>
                    <a:pt x="28717" y="108286"/>
                    <a:pt x="28877" y="108286"/>
                  </a:cubicBezTo>
                  <a:cubicBezTo>
                    <a:pt x="29316" y="108286"/>
                    <a:pt x="29724" y="107810"/>
                    <a:pt x="29577" y="107370"/>
                  </a:cubicBezTo>
                  <a:cubicBezTo>
                    <a:pt x="33480" y="104535"/>
                    <a:pt x="34548" y="99231"/>
                    <a:pt x="34814" y="94594"/>
                  </a:cubicBezTo>
                  <a:cubicBezTo>
                    <a:pt x="35248" y="87889"/>
                    <a:pt x="34114" y="81085"/>
                    <a:pt x="32946" y="74547"/>
                  </a:cubicBezTo>
                  <a:cubicBezTo>
                    <a:pt x="31612" y="67108"/>
                    <a:pt x="30411" y="59669"/>
                    <a:pt x="28543" y="52331"/>
                  </a:cubicBezTo>
                  <a:cubicBezTo>
                    <a:pt x="26041" y="42590"/>
                    <a:pt x="22272" y="33250"/>
                    <a:pt x="18036" y="24177"/>
                  </a:cubicBezTo>
                  <a:cubicBezTo>
                    <a:pt x="19103" y="23410"/>
                    <a:pt x="20271" y="22843"/>
                    <a:pt x="21472" y="22309"/>
                  </a:cubicBezTo>
                  <a:lnTo>
                    <a:pt x="21472" y="22309"/>
                  </a:lnTo>
                  <a:cubicBezTo>
                    <a:pt x="21305" y="22543"/>
                    <a:pt x="21238" y="22876"/>
                    <a:pt x="21305" y="23243"/>
                  </a:cubicBezTo>
                  <a:cubicBezTo>
                    <a:pt x="23373" y="33551"/>
                    <a:pt x="27142" y="43391"/>
                    <a:pt x="30645" y="53231"/>
                  </a:cubicBezTo>
                  <a:cubicBezTo>
                    <a:pt x="33880" y="62271"/>
                    <a:pt x="37249" y="71711"/>
                    <a:pt x="37983" y="81351"/>
                  </a:cubicBezTo>
                  <a:cubicBezTo>
                    <a:pt x="38450" y="87422"/>
                    <a:pt x="38784" y="93627"/>
                    <a:pt x="37950" y="99731"/>
                  </a:cubicBezTo>
                  <a:cubicBezTo>
                    <a:pt x="37330" y="104299"/>
                    <a:pt x="35625" y="111484"/>
                    <a:pt x="29870" y="111484"/>
                  </a:cubicBezTo>
                  <a:cubicBezTo>
                    <a:pt x="29741" y="111484"/>
                    <a:pt x="29610" y="111480"/>
                    <a:pt x="29477" y="111473"/>
                  </a:cubicBezTo>
                  <a:cubicBezTo>
                    <a:pt x="24774" y="111206"/>
                    <a:pt x="23206" y="104101"/>
                    <a:pt x="22439" y="100565"/>
                  </a:cubicBezTo>
                  <a:cubicBezTo>
                    <a:pt x="21271" y="95095"/>
                    <a:pt x="20971" y="89457"/>
                    <a:pt x="20771" y="83920"/>
                  </a:cubicBezTo>
                  <a:cubicBezTo>
                    <a:pt x="20037" y="66608"/>
                    <a:pt x="15267" y="49328"/>
                    <a:pt x="4893" y="35218"/>
                  </a:cubicBezTo>
                  <a:cubicBezTo>
                    <a:pt x="4126" y="34218"/>
                    <a:pt x="3359" y="33217"/>
                    <a:pt x="2558" y="32250"/>
                  </a:cubicBezTo>
                  <a:cubicBezTo>
                    <a:pt x="2313" y="31957"/>
                    <a:pt x="2027" y="31835"/>
                    <a:pt x="1747" y="31835"/>
                  </a:cubicBezTo>
                  <a:cubicBezTo>
                    <a:pt x="844" y="31835"/>
                    <a:pt x="1" y="33101"/>
                    <a:pt x="790" y="34018"/>
                  </a:cubicBezTo>
                  <a:cubicBezTo>
                    <a:pt x="12265" y="47894"/>
                    <a:pt x="17535" y="65907"/>
                    <a:pt x="18303" y="83686"/>
                  </a:cubicBezTo>
                  <a:cubicBezTo>
                    <a:pt x="18569" y="89224"/>
                    <a:pt x="18870" y="94761"/>
                    <a:pt x="19904" y="100232"/>
                  </a:cubicBezTo>
                  <a:cubicBezTo>
                    <a:pt x="20704" y="104368"/>
                    <a:pt x="21972" y="109438"/>
                    <a:pt x="25374" y="112274"/>
                  </a:cubicBezTo>
                  <a:cubicBezTo>
                    <a:pt x="25041" y="112907"/>
                    <a:pt x="25141" y="113875"/>
                    <a:pt x="26041" y="114208"/>
                  </a:cubicBezTo>
                  <a:cubicBezTo>
                    <a:pt x="27910" y="114915"/>
                    <a:pt x="29844" y="115208"/>
                    <a:pt x="31805" y="115208"/>
                  </a:cubicBezTo>
                  <a:cubicBezTo>
                    <a:pt x="38174" y="115208"/>
                    <a:pt x="44830" y="112120"/>
                    <a:pt x="50492" y="110105"/>
                  </a:cubicBezTo>
                  <a:cubicBezTo>
                    <a:pt x="55329" y="108404"/>
                    <a:pt x="60433" y="107403"/>
                    <a:pt x="65336" y="106102"/>
                  </a:cubicBezTo>
                  <a:cubicBezTo>
                    <a:pt x="70974" y="104601"/>
                    <a:pt x="76611" y="103067"/>
                    <a:pt x="82248" y="101432"/>
                  </a:cubicBezTo>
                  <a:cubicBezTo>
                    <a:pt x="89253" y="99431"/>
                    <a:pt x="96292" y="97863"/>
                    <a:pt x="103430" y="96295"/>
                  </a:cubicBezTo>
                  <a:cubicBezTo>
                    <a:pt x="109968" y="94894"/>
                    <a:pt x="116506" y="93293"/>
                    <a:pt x="122644" y="90525"/>
                  </a:cubicBezTo>
                  <a:cubicBezTo>
                    <a:pt x="127647" y="88223"/>
                    <a:pt x="132284" y="84887"/>
                    <a:pt x="135153" y="80084"/>
                  </a:cubicBezTo>
                  <a:cubicBezTo>
                    <a:pt x="138822" y="73913"/>
                    <a:pt x="138322" y="66074"/>
                    <a:pt x="136620" y="59236"/>
                  </a:cubicBezTo>
                  <a:cubicBezTo>
                    <a:pt x="135486" y="54866"/>
                    <a:pt x="133718" y="50696"/>
                    <a:pt x="132017" y="46560"/>
                  </a:cubicBezTo>
                  <a:cubicBezTo>
                    <a:pt x="130283" y="42290"/>
                    <a:pt x="128748" y="38020"/>
                    <a:pt x="127447" y="33584"/>
                  </a:cubicBezTo>
                  <a:cubicBezTo>
                    <a:pt x="124478" y="23543"/>
                    <a:pt x="121877" y="13203"/>
                    <a:pt x="122310" y="2662"/>
                  </a:cubicBezTo>
                  <a:cubicBezTo>
                    <a:pt x="122344" y="2128"/>
                    <a:pt x="121877" y="1561"/>
                    <a:pt x="121376" y="1428"/>
                  </a:cubicBezTo>
                  <a:cubicBezTo>
                    <a:pt x="117250" y="387"/>
                    <a:pt x="112984" y="1"/>
                    <a:pt x="10870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3018;p45">
              <a:extLst>
                <a:ext uri="{FF2B5EF4-FFF2-40B4-BE49-F238E27FC236}">
                  <a16:creationId xmlns:a16="http://schemas.microsoft.com/office/drawing/2014/main" id="{EEF6D5B6-C50E-4344-8C86-9E7C21DA4321}"/>
                </a:ext>
              </a:extLst>
            </p:cNvPr>
            <p:cNvSpPr/>
            <p:nvPr/>
          </p:nvSpPr>
          <p:spPr>
            <a:xfrm>
              <a:off x="2269565" y="3335777"/>
              <a:ext cx="1021299" cy="227874"/>
            </a:xfrm>
            <a:custGeom>
              <a:avLst/>
              <a:gdLst/>
              <a:ahLst/>
              <a:cxnLst/>
              <a:rect l="l" t="t" r="r" b="b"/>
              <a:pathLst>
                <a:path w="59909" h="13367" extrusionOk="0">
                  <a:moveTo>
                    <a:pt x="58809" y="0"/>
                  </a:moveTo>
                  <a:cubicBezTo>
                    <a:pt x="58761" y="0"/>
                    <a:pt x="58710" y="5"/>
                    <a:pt x="58658" y="14"/>
                  </a:cubicBezTo>
                  <a:cubicBezTo>
                    <a:pt x="49218" y="1782"/>
                    <a:pt x="39878" y="3950"/>
                    <a:pt x="30438" y="5785"/>
                  </a:cubicBezTo>
                  <a:cubicBezTo>
                    <a:pt x="20531" y="7686"/>
                    <a:pt x="10323" y="8520"/>
                    <a:pt x="783" y="11956"/>
                  </a:cubicBezTo>
                  <a:cubicBezTo>
                    <a:pt x="1" y="12227"/>
                    <a:pt x="223" y="13366"/>
                    <a:pt x="935" y="13366"/>
                  </a:cubicBezTo>
                  <a:cubicBezTo>
                    <a:pt x="1012" y="13366"/>
                    <a:pt x="1095" y="13353"/>
                    <a:pt x="1183" y="13323"/>
                  </a:cubicBezTo>
                  <a:cubicBezTo>
                    <a:pt x="10757" y="9888"/>
                    <a:pt x="20897" y="9020"/>
                    <a:pt x="30805" y="7152"/>
                  </a:cubicBezTo>
                  <a:cubicBezTo>
                    <a:pt x="40245" y="5351"/>
                    <a:pt x="49585" y="3150"/>
                    <a:pt x="59058" y="1415"/>
                  </a:cubicBezTo>
                  <a:cubicBezTo>
                    <a:pt x="59908" y="1258"/>
                    <a:pt x="59629" y="0"/>
                    <a:pt x="5880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3019;p45">
              <a:extLst>
                <a:ext uri="{FF2B5EF4-FFF2-40B4-BE49-F238E27FC236}">
                  <a16:creationId xmlns:a16="http://schemas.microsoft.com/office/drawing/2014/main" id="{89C1A36A-9686-0F4A-9F9D-96EF2B32EB54}"/>
                </a:ext>
              </a:extLst>
            </p:cNvPr>
            <p:cNvSpPr/>
            <p:nvPr/>
          </p:nvSpPr>
          <p:spPr>
            <a:xfrm>
              <a:off x="2152867" y="3360430"/>
              <a:ext cx="1482314" cy="872934"/>
            </a:xfrm>
            <a:custGeom>
              <a:avLst/>
              <a:gdLst/>
              <a:ahLst/>
              <a:cxnLst/>
              <a:rect l="l" t="t" r="r" b="b"/>
              <a:pathLst>
                <a:path w="86952" h="51206" extrusionOk="0">
                  <a:moveTo>
                    <a:pt x="29244" y="15380"/>
                  </a:moveTo>
                  <a:cubicBezTo>
                    <a:pt x="29777" y="16681"/>
                    <a:pt x="30311" y="17982"/>
                    <a:pt x="30878" y="19216"/>
                  </a:cubicBezTo>
                  <a:cubicBezTo>
                    <a:pt x="30778" y="19216"/>
                    <a:pt x="30745" y="19183"/>
                    <a:pt x="30645" y="19183"/>
                  </a:cubicBezTo>
                  <a:cubicBezTo>
                    <a:pt x="27275" y="19316"/>
                    <a:pt x="24073" y="21184"/>
                    <a:pt x="21204" y="22885"/>
                  </a:cubicBezTo>
                  <a:cubicBezTo>
                    <a:pt x="20437" y="21318"/>
                    <a:pt x="19637" y="19716"/>
                    <a:pt x="19036" y="18049"/>
                  </a:cubicBezTo>
                  <a:cubicBezTo>
                    <a:pt x="22439" y="17248"/>
                    <a:pt x="25874" y="16347"/>
                    <a:pt x="29244" y="15380"/>
                  </a:cubicBezTo>
                  <a:close/>
                  <a:moveTo>
                    <a:pt x="31278" y="20150"/>
                  </a:moveTo>
                  <a:cubicBezTo>
                    <a:pt x="31378" y="20350"/>
                    <a:pt x="31478" y="20550"/>
                    <a:pt x="31579" y="20750"/>
                  </a:cubicBezTo>
                  <a:cubicBezTo>
                    <a:pt x="31278" y="20917"/>
                    <a:pt x="31078" y="21151"/>
                    <a:pt x="30978" y="21418"/>
                  </a:cubicBezTo>
                  <a:cubicBezTo>
                    <a:pt x="30889" y="21366"/>
                    <a:pt x="30791" y="21342"/>
                    <a:pt x="30691" y="21342"/>
                  </a:cubicBezTo>
                  <a:cubicBezTo>
                    <a:pt x="30339" y="21342"/>
                    <a:pt x="29970" y="21636"/>
                    <a:pt x="29944" y="22051"/>
                  </a:cubicBezTo>
                  <a:cubicBezTo>
                    <a:pt x="29877" y="21985"/>
                    <a:pt x="29777" y="21851"/>
                    <a:pt x="29711" y="21751"/>
                  </a:cubicBezTo>
                  <a:cubicBezTo>
                    <a:pt x="29558" y="21599"/>
                    <a:pt x="29392" y="21546"/>
                    <a:pt x="29221" y="21546"/>
                  </a:cubicBezTo>
                  <a:cubicBezTo>
                    <a:pt x="29129" y="21546"/>
                    <a:pt x="29036" y="21561"/>
                    <a:pt x="28943" y="21584"/>
                  </a:cubicBezTo>
                  <a:lnTo>
                    <a:pt x="28910" y="21551"/>
                  </a:lnTo>
                  <a:cubicBezTo>
                    <a:pt x="28786" y="21315"/>
                    <a:pt x="28571" y="21215"/>
                    <a:pt x="28349" y="21215"/>
                  </a:cubicBezTo>
                  <a:cubicBezTo>
                    <a:pt x="27914" y="21215"/>
                    <a:pt x="27454" y="21599"/>
                    <a:pt x="27609" y="22085"/>
                  </a:cubicBezTo>
                  <a:cubicBezTo>
                    <a:pt x="27309" y="22085"/>
                    <a:pt x="26975" y="22285"/>
                    <a:pt x="26909" y="22618"/>
                  </a:cubicBezTo>
                  <a:cubicBezTo>
                    <a:pt x="26875" y="22552"/>
                    <a:pt x="26808" y="22518"/>
                    <a:pt x="26775" y="22418"/>
                  </a:cubicBezTo>
                  <a:cubicBezTo>
                    <a:pt x="26606" y="22187"/>
                    <a:pt x="26379" y="22091"/>
                    <a:pt x="26164" y="22091"/>
                  </a:cubicBezTo>
                  <a:cubicBezTo>
                    <a:pt x="25915" y="22091"/>
                    <a:pt x="25682" y="22221"/>
                    <a:pt x="25574" y="22418"/>
                  </a:cubicBezTo>
                  <a:cubicBezTo>
                    <a:pt x="25141" y="22452"/>
                    <a:pt x="24774" y="22852"/>
                    <a:pt x="24940" y="23286"/>
                  </a:cubicBezTo>
                  <a:lnTo>
                    <a:pt x="25207" y="24053"/>
                  </a:lnTo>
                  <a:cubicBezTo>
                    <a:pt x="25141" y="24053"/>
                    <a:pt x="25141" y="24019"/>
                    <a:pt x="25107" y="24019"/>
                  </a:cubicBezTo>
                  <a:cubicBezTo>
                    <a:pt x="25074" y="23919"/>
                    <a:pt x="25041" y="23886"/>
                    <a:pt x="25041" y="23786"/>
                  </a:cubicBezTo>
                  <a:cubicBezTo>
                    <a:pt x="24906" y="23551"/>
                    <a:pt x="24678" y="23451"/>
                    <a:pt x="24447" y="23451"/>
                  </a:cubicBezTo>
                  <a:cubicBezTo>
                    <a:pt x="23989" y="23451"/>
                    <a:pt x="23518" y="23843"/>
                    <a:pt x="23740" y="24353"/>
                  </a:cubicBezTo>
                  <a:cubicBezTo>
                    <a:pt x="23904" y="24715"/>
                    <a:pt x="24036" y="25077"/>
                    <a:pt x="24200" y="25439"/>
                  </a:cubicBezTo>
                  <a:lnTo>
                    <a:pt x="24200" y="25439"/>
                  </a:lnTo>
                  <a:cubicBezTo>
                    <a:pt x="24192" y="25430"/>
                    <a:pt x="24175" y="25420"/>
                    <a:pt x="24140" y="25420"/>
                  </a:cubicBezTo>
                  <a:cubicBezTo>
                    <a:pt x="24073" y="25254"/>
                    <a:pt x="23906" y="25187"/>
                    <a:pt x="23773" y="25120"/>
                  </a:cubicBezTo>
                  <a:cubicBezTo>
                    <a:pt x="23740" y="25054"/>
                    <a:pt x="23706" y="24953"/>
                    <a:pt x="23606" y="24887"/>
                  </a:cubicBezTo>
                  <a:cubicBezTo>
                    <a:pt x="23451" y="24642"/>
                    <a:pt x="23231" y="24541"/>
                    <a:pt x="23014" y="24541"/>
                  </a:cubicBezTo>
                  <a:cubicBezTo>
                    <a:pt x="22670" y="24541"/>
                    <a:pt x="22333" y="24793"/>
                    <a:pt x="22272" y="25120"/>
                  </a:cubicBezTo>
                  <a:cubicBezTo>
                    <a:pt x="22105" y="24787"/>
                    <a:pt x="21972" y="24520"/>
                    <a:pt x="21805" y="24186"/>
                  </a:cubicBezTo>
                  <a:cubicBezTo>
                    <a:pt x="24440" y="22552"/>
                    <a:pt x="27476" y="20717"/>
                    <a:pt x="30645" y="20584"/>
                  </a:cubicBezTo>
                  <a:cubicBezTo>
                    <a:pt x="30978" y="20584"/>
                    <a:pt x="31212" y="20384"/>
                    <a:pt x="31278" y="20150"/>
                  </a:cubicBezTo>
                  <a:close/>
                  <a:moveTo>
                    <a:pt x="79813" y="1470"/>
                  </a:moveTo>
                  <a:cubicBezTo>
                    <a:pt x="80280" y="6073"/>
                    <a:pt x="80447" y="10877"/>
                    <a:pt x="81447" y="15413"/>
                  </a:cubicBezTo>
                  <a:cubicBezTo>
                    <a:pt x="82448" y="19883"/>
                    <a:pt x="84750" y="23919"/>
                    <a:pt x="85350" y="28423"/>
                  </a:cubicBezTo>
                  <a:cubicBezTo>
                    <a:pt x="84149" y="28656"/>
                    <a:pt x="82915" y="28856"/>
                    <a:pt x="81648" y="29157"/>
                  </a:cubicBezTo>
                  <a:cubicBezTo>
                    <a:pt x="79913" y="19983"/>
                    <a:pt x="77845" y="10877"/>
                    <a:pt x="74909" y="2004"/>
                  </a:cubicBezTo>
                  <a:cubicBezTo>
                    <a:pt x="76511" y="1737"/>
                    <a:pt x="78178" y="1570"/>
                    <a:pt x="79813" y="1470"/>
                  </a:cubicBezTo>
                  <a:close/>
                  <a:moveTo>
                    <a:pt x="22472" y="28656"/>
                  </a:moveTo>
                  <a:cubicBezTo>
                    <a:pt x="22405" y="28856"/>
                    <a:pt x="22305" y="29090"/>
                    <a:pt x="22239" y="29323"/>
                  </a:cubicBezTo>
                  <a:lnTo>
                    <a:pt x="22205" y="29323"/>
                  </a:lnTo>
                  <a:cubicBezTo>
                    <a:pt x="22138" y="29090"/>
                    <a:pt x="22072" y="28923"/>
                    <a:pt x="21938" y="28823"/>
                  </a:cubicBezTo>
                  <a:cubicBezTo>
                    <a:pt x="22138" y="28756"/>
                    <a:pt x="22305" y="28690"/>
                    <a:pt x="22472" y="28656"/>
                  </a:cubicBezTo>
                  <a:close/>
                  <a:moveTo>
                    <a:pt x="73475" y="2237"/>
                  </a:moveTo>
                  <a:cubicBezTo>
                    <a:pt x="76444" y="11144"/>
                    <a:pt x="78512" y="20250"/>
                    <a:pt x="80280" y="29490"/>
                  </a:cubicBezTo>
                  <a:cubicBezTo>
                    <a:pt x="79279" y="29724"/>
                    <a:pt x="78312" y="29990"/>
                    <a:pt x="77311" y="30224"/>
                  </a:cubicBezTo>
                  <a:cubicBezTo>
                    <a:pt x="76577" y="28523"/>
                    <a:pt x="76144" y="26688"/>
                    <a:pt x="75677" y="24920"/>
                  </a:cubicBezTo>
                  <a:cubicBezTo>
                    <a:pt x="75076" y="22518"/>
                    <a:pt x="74309" y="20083"/>
                    <a:pt x="73475" y="17715"/>
                  </a:cubicBezTo>
                  <a:cubicBezTo>
                    <a:pt x="71841" y="12878"/>
                    <a:pt x="70006" y="8141"/>
                    <a:pt x="68772" y="3171"/>
                  </a:cubicBezTo>
                  <a:cubicBezTo>
                    <a:pt x="70306" y="2838"/>
                    <a:pt x="71874" y="2504"/>
                    <a:pt x="73475" y="2237"/>
                  </a:cubicBezTo>
                  <a:close/>
                  <a:moveTo>
                    <a:pt x="17569" y="30257"/>
                  </a:moveTo>
                  <a:cubicBezTo>
                    <a:pt x="17444" y="30475"/>
                    <a:pt x="17407" y="30635"/>
                    <a:pt x="17456" y="30791"/>
                  </a:cubicBezTo>
                  <a:lnTo>
                    <a:pt x="17456" y="30791"/>
                  </a:lnTo>
                  <a:cubicBezTo>
                    <a:pt x="17427" y="30715"/>
                    <a:pt x="17398" y="30679"/>
                    <a:pt x="17368" y="30591"/>
                  </a:cubicBezTo>
                  <a:cubicBezTo>
                    <a:pt x="17268" y="30524"/>
                    <a:pt x="17235" y="30424"/>
                    <a:pt x="17135" y="30391"/>
                  </a:cubicBezTo>
                  <a:cubicBezTo>
                    <a:pt x="17268" y="30357"/>
                    <a:pt x="17435" y="30324"/>
                    <a:pt x="17569" y="30257"/>
                  </a:cubicBezTo>
                  <a:close/>
                  <a:moveTo>
                    <a:pt x="30945" y="30691"/>
                  </a:moveTo>
                  <a:cubicBezTo>
                    <a:pt x="30978" y="30758"/>
                    <a:pt x="31078" y="30891"/>
                    <a:pt x="31112" y="30991"/>
                  </a:cubicBezTo>
                  <a:cubicBezTo>
                    <a:pt x="31145" y="31025"/>
                    <a:pt x="31145" y="31058"/>
                    <a:pt x="31212" y="31091"/>
                  </a:cubicBezTo>
                  <a:cubicBezTo>
                    <a:pt x="30911" y="31225"/>
                    <a:pt x="30578" y="31391"/>
                    <a:pt x="30311" y="31492"/>
                  </a:cubicBezTo>
                  <a:cubicBezTo>
                    <a:pt x="30311" y="31391"/>
                    <a:pt x="30311" y="31325"/>
                    <a:pt x="30278" y="31191"/>
                  </a:cubicBezTo>
                  <a:cubicBezTo>
                    <a:pt x="30511" y="31158"/>
                    <a:pt x="30811" y="30991"/>
                    <a:pt x="30945" y="30691"/>
                  </a:cubicBezTo>
                  <a:close/>
                  <a:moveTo>
                    <a:pt x="67404" y="3471"/>
                  </a:moveTo>
                  <a:cubicBezTo>
                    <a:pt x="68638" y="8408"/>
                    <a:pt x="70473" y="13212"/>
                    <a:pt x="72141" y="18049"/>
                  </a:cubicBezTo>
                  <a:cubicBezTo>
                    <a:pt x="72975" y="20417"/>
                    <a:pt x="73675" y="22852"/>
                    <a:pt x="74342" y="25254"/>
                  </a:cubicBezTo>
                  <a:cubicBezTo>
                    <a:pt x="74809" y="27055"/>
                    <a:pt x="75243" y="28856"/>
                    <a:pt x="75977" y="30558"/>
                  </a:cubicBezTo>
                  <a:cubicBezTo>
                    <a:pt x="74843" y="30891"/>
                    <a:pt x="73809" y="31225"/>
                    <a:pt x="72775" y="31558"/>
                  </a:cubicBezTo>
                  <a:cubicBezTo>
                    <a:pt x="70807" y="22185"/>
                    <a:pt x="66003" y="13679"/>
                    <a:pt x="63568" y="4472"/>
                  </a:cubicBezTo>
                  <a:cubicBezTo>
                    <a:pt x="64836" y="4139"/>
                    <a:pt x="66103" y="3805"/>
                    <a:pt x="67404" y="3471"/>
                  </a:cubicBezTo>
                  <a:close/>
                  <a:moveTo>
                    <a:pt x="27109" y="32192"/>
                  </a:moveTo>
                  <a:cubicBezTo>
                    <a:pt x="27209" y="32325"/>
                    <a:pt x="27242" y="32392"/>
                    <a:pt x="27275" y="32492"/>
                  </a:cubicBezTo>
                  <a:cubicBezTo>
                    <a:pt x="26975" y="32559"/>
                    <a:pt x="26642" y="32659"/>
                    <a:pt x="26375" y="32726"/>
                  </a:cubicBezTo>
                  <a:cubicBezTo>
                    <a:pt x="26475" y="32692"/>
                    <a:pt x="26575" y="32626"/>
                    <a:pt x="26642" y="32559"/>
                  </a:cubicBezTo>
                  <a:cubicBezTo>
                    <a:pt x="26875" y="32526"/>
                    <a:pt x="27042" y="32359"/>
                    <a:pt x="27109" y="32192"/>
                  </a:cubicBezTo>
                  <a:close/>
                  <a:moveTo>
                    <a:pt x="25808" y="32726"/>
                  </a:moveTo>
                  <a:cubicBezTo>
                    <a:pt x="25900" y="32749"/>
                    <a:pt x="26024" y="32788"/>
                    <a:pt x="26146" y="32788"/>
                  </a:cubicBezTo>
                  <a:cubicBezTo>
                    <a:pt x="26168" y="32788"/>
                    <a:pt x="26189" y="32786"/>
                    <a:pt x="26210" y="32784"/>
                  </a:cubicBezTo>
                  <a:lnTo>
                    <a:pt x="26210" y="32784"/>
                  </a:lnTo>
                  <a:cubicBezTo>
                    <a:pt x="25705" y="32913"/>
                    <a:pt x="25173" y="33067"/>
                    <a:pt x="24640" y="33193"/>
                  </a:cubicBezTo>
                  <a:cubicBezTo>
                    <a:pt x="25041" y="33059"/>
                    <a:pt x="25441" y="32893"/>
                    <a:pt x="25808" y="32726"/>
                  </a:cubicBezTo>
                  <a:close/>
                  <a:moveTo>
                    <a:pt x="18703" y="33760"/>
                  </a:moveTo>
                  <a:cubicBezTo>
                    <a:pt x="18769" y="33893"/>
                    <a:pt x="18903" y="33993"/>
                    <a:pt x="19103" y="34027"/>
                  </a:cubicBezTo>
                  <a:cubicBezTo>
                    <a:pt x="19036" y="34027"/>
                    <a:pt x="18936" y="34027"/>
                    <a:pt x="18869" y="34060"/>
                  </a:cubicBezTo>
                  <a:cubicBezTo>
                    <a:pt x="18703" y="34060"/>
                    <a:pt x="18536" y="34160"/>
                    <a:pt x="18436" y="34227"/>
                  </a:cubicBezTo>
                  <a:cubicBezTo>
                    <a:pt x="18369" y="34093"/>
                    <a:pt x="18302" y="33993"/>
                    <a:pt x="18269" y="33827"/>
                  </a:cubicBezTo>
                  <a:cubicBezTo>
                    <a:pt x="18402" y="33827"/>
                    <a:pt x="18569" y="33827"/>
                    <a:pt x="18703" y="33760"/>
                  </a:cubicBezTo>
                  <a:close/>
                  <a:moveTo>
                    <a:pt x="34614" y="38930"/>
                  </a:moveTo>
                  <a:cubicBezTo>
                    <a:pt x="34547" y="38997"/>
                    <a:pt x="34547" y="39030"/>
                    <a:pt x="34481" y="39064"/>
                  </a:cubicBezTo>
                  <a:cubicBezTo>
                    <a:pt x="34381" y="39097"/>
                    <a:pt x="34247" y="39164"/>
                    <a:pt x="34114" y="39230"/>
                  </a:cubicBezTo>
                  <a:cubicBezTo>
                    <a:pt x="34080" y="39197"/>
                    <a:pt x="34047" y="39164"/>
                    <a:pt x="33980" y="39164"/>
                  </a:cubicBezTo>
                  <a:cubicBezTo>
                    <a:pt x="34214" y="39064"/>
                    <a:pt x="34414" y="39030"/>
                    <a:pt x="34614" y="38930"/>
                  </a:cubicBezTo>
                  <a:close/>
                  <a:moveTo>
                    <a:pt x="38917" y="38130"/>
                  </a:moveTo>
                  <a:cubicBezTo>
                    <a:pt x="39084" y="38597"/>
                    <a:pt x="39251" y="39030"/>
                    <a:pt x="39351" y="39497"/>
                  </a:cubicBezTo>
                  <a:cubicBezTo>
                    <a:pt x="39284" y="39431"/>
                    <a:pt x="39217" y="39431"/>
                    <a:pt x="39117" y="39431"/>
                  </a:cubicBezTo>
                  <a:lnTo>
                    <a:pt x="38750" y="38697"/>
                  </a:lnTo>
                  <a:cubicBezTo>
                    <a:pt x="38629" y="38424"/>
                    <a:pt x="38419" y="38310"/>
                    <a:pt x="38200" y="38310"/>
                  </a:cubicBezTo>
                  <a:cubicBezTo>
                    <a:pt x="37937" y="38310"/>
                    <a:pt x="37662" y="38475"/>
                    <a:pt x="37516" y="38730"/>
                  </a:cubicBezTo>
                  <a:cubicBezTo>
                    <a:pt x="37449" y="38730"/>
                    <a:pt x="37416" y="38763"/>
                    <a:pt x="37316" y="38763"/>
                  </a:cubicBezTo>
                  <a:cubicBezTo>
                    <a:pt x="37283" y="38697"/>
                    <a:pt x="37183" y="38597"/>
                    <a:pt x="37149" y="38530"/>
                  </a:cubicBezTo>
                  <a:cubicBezTo>
                    <a:pt x="37116" y="38430"/>
                    <a:pt x="37082" y="38396"/>
                    <a:pt x="36982" y="38363"/>
                  </a:cubicBezTo>
                  <a:cubicBezTo>
                    <a:pt x="37616" y="38230"/>
                    <a:pt x="38250" y="38196"/>
                    <a:pt x="38850" y="38130"/>
                  </a:cubicBezTo>
                  <a:close/>
                  <a:moveTo>
                    <a:pt x="62167" y="4872"/>
                  </a:moveTo>
                  <a:cubicBezTo>
                    <a:pt x="64669" y="14146"/>
                    <a:pt x="69472" y="22618"/>
                    <a:pt x="71407" y="32025"/>
                  </a:cubicBezTo>
                  <a:cubicBezTo>
                    <a:pt x="69672" y="32559"/>
                    <a:pt x="68005" y="33093"/>
                    <a:pt x="66337" y="33693"/>
                  </a:cubicBezTo>
                  <a:cubicBezTo>
                    <a:pt x="59799" y="35895"/>
                    <a:pt x="53161" y="37496"/>
                    <a:pt x="46489" y="39264"/>
                  </a:cubicBezTo>
                  <a:cubicBezTo>
                    <a:pt x="44755" y="39731"/>
                    <a:pt x="43053" y="40231"/>
                    <a:pt x="41285" y="40698"/>
                  </a:cubicBezTo>
                  <a:cubicBezTo>
                    <a:pt x="38317" y="31892"/>
                    <a:pt x="34114" y="23586"/>
                    <a:pt x="30611" y="15013"/>
                  </a:cubicBezTo>
                  <a:cubicBezTo>
                    <a:pt x="34414" y="13912"/>
                    <a:pt x="38150" y="12745"/>
                    <a:pt x="41886" y="11511"/>
                  </a:cubicBezTo>
                  <a:cubicBezTo>
                    <a:pt x="42286" y="11377"/>
                    <a:pt x="42720" y="11210"/>
                    <a:pt x="43153" y="11077"/>
                  </a:cubicBezTo>
                  <a:cubicBezTo>
                    <a:pt x="44321" y="13745"/>
                    <a:pt x="45088" y="16547"/>
                    <a:pt x="46222" y="19216"/>
                  </a:cubicBezTo>
                  <a:cubicBezTo>
                    <a:pt x="45055" y="19483"/>
                    <a:pt x="43921" y="19750"/>
                    <a:pt x="42753" y="19983"/>
                  </a:cubicBezTo>
                  <a:cubicBezTo>
                    <a:pt x="42253" y="20050"/>
                    <a:pt x="42119" y="20650"/>
                    <a:pt x="42320" y="21017"/>
                  </a:cubicBezTo>
                  <a:cubicBezTo>
                    <a:pt x="44921" y="26221"/>
                    <a:pt x="46656" y="31825"/>
                    <a:pt x="48724" y="37262"/>
                  </a:cubicBezTo>
                  <a:cubicBezTo>
                    <a:pt x="48856" y="37619"/>
                    <a:pt x="49151" y="37772"/>
                    <a:pt x="49438" y="37772"/>
                  </a:cubicBezTo>
                  <a:cubicBezTo>
                    <a:pt x="49875" y="37772"/>
                    <a:pt x="50293" y="37419"/>
                    <a:pt x="50092" y="36895"/>
                  </a:cubicBezTo>
                  <a:cubicBezTo>
                    <a:pt x="48124" y="31658"/>
                    <a:pt x="46422" y="26254"/>
                    <a:pt x="43987" y="21184"/>
                  </a:cubicBezTo>
                  <a:cubicBezTo>
                    <a:pt x="45155" y="20917"/>
                    <a:pt x="46289" y="20650"/>
                    <a:pt x="47457" y="20417"/>
                  </a:cubicBezTo>
                  <a:cubicBezTo>
                    <a:pt x="47957" y="20350"/>
                    <a:pt x="48090" y="19750"/>
                    <a:pt x="47890" y="19383"/>
                  </a:cubicBezTo>
                  <a:cubicBezTo>
                    <a:pt x="46489" y="16547"/>
                    <a:pt x="45755" y="13512"/>
                    <a:pt x="44554" y="10643"/>
                  </a:cubicBezTo>
                  <a:cubicBezTo>
                    <a:pt x="48724" y="9209"/>
                    <a:pt x="52827" y="7741"/>
                    <a:pt x="57063" y="6407"/>
                  </a:cubicBezTo>
                  <a:cubicBezTo>
                    <a:pt x="59065" y="15547"/>
                    <a:pt x="62501" y="24253"/>
                    <a:pt x="64635" y="33360"/>
                  </a:cubicBezTo>
                  <a:cubicBezTo>
                    <a:pt x="64715" y="33717"/>
                    <a:pt x="64983" y="33869"/>
                    <a:pt x="65263" y="33869"/>
                  </a:cubicBezTo>
                  <a:cubicBezTo>
                    <a:pt x="65690" y="33869"/>
                    <a:pt x="66144" y="33516"/>
                    <a:pt x="66003" y="32993"/>
                  </a:cubicBezTo>
                  <a:cubicBezTo>
                    <a:pt x="63902" y="23886"/>
                    <a:pt x="60399" y="15146"/>
                    <a:pt x="58431" y="6007"/>
                  </a:cubicBezTo>
                  <a:lnTo>
                    <a:pt x="62167" y="4872"/>
                  </a:lnTo>
                  <a:close/>
                  <a:moveTo>
                    <a:pt x="36048" y="31058"/>
                  </a:moveTo>
                  <a:cubicBezTo>
                    <a:pt x="36816" y="32926"/>
                    <a:pt x="37616" y="34794"/>
                    <a:pt x="38317" y="36729"/>
                  </a:cubicBezTo>
                  <a:cubicBezTo>
                    <a:pt x="32646" y="37062"/>
                    <a:pt x="27309" y="40431"/>
                    <a:pt x="22138" y="42399"/>
                  </a:cubicBezTo>
                  <a:cubicBezTo>
                    <a:pt x="21271" y="40031"/>
                    <a:pt x="20104" y="37729"/>
                    <a:pt x="19036" y="35428"/>
                  </a:cubicBezTo>
                  <a:cubicBezTo>
                    <a:pt x="22272" y="35094"/>
                    <a:pt x="25441" y="34527"/>
                    <a:pt x="28576" y="33560"/>
                  </a:cubicBezTo>
                  <a:cubicBezTo>
                    <a:pt x="29911" y="33159"/>
                    <a:pt x="31212" y="32659"/>
                    <a:pt x="32479" y="32159"/>
                  </a:cubicBezTo>
                  <a:cubicBezTo>
                    <a:pt x="33312" y="31850"/>
                    <a:pt x="34458" y="31143"/>
                    <a:pt x="35390" y="31143"/>
                  </a:cubicBezTo>
                  <a:cubicBezTo>
                    <a:pt x="35467" y="31143"/>
                    <a:pt x="35541" y="31148"/>
                    <a:pt x="35615" y="31158"/>
                  </a:cubicBezTo>
                  <a:cubicBezTo>
                    <a:pt x="35782" y="31158"/>
                    <a:pt x="35915" y="31158"/>
                    <a:pt x="36048" y="31058"/>
                  </a:cubicBezTo>
                  <a:close/>
                  <a:moveTo>
                    <a:pt x="33813" y="42132"/>
                  </a:moveTo>
                  <a:cubicBezTo>
                    <a:pt x="33914" y="42233"/>
                    <a:pt x="33947" y="42299"/>
                    <a:pt x="34047" y="42399"/>
                  </a:cubicBezTo>
                  <a:cubicBezTo>
                    <a:pt x="34147" y="42533"/>
                    <a:pt x="34280" y="42599"/>
                    <a:pt x="34414" y="42633"/>
                  </a:cubicBezTo>
                  <a:cubicBezTo>
                    <a:pt x="33613" y="42866"/>
                    <a:pt x="32813" y="43066"/>
                    <a:pt x="31979" y="43333"/>
                  </a:cubicBezTo>
                  <a:cubicBezTo>
                    <a:pt x="32046" y="43267"/>
                    <a:pt x="32079" y="43233"/>
                    <a:pt x="32112" y="43133"/>
                  </a:cubicBezTo>
                  <a:cubicBezTo>
                    <a:pt x="32379" y="43133"/>
                    <a:pt x="32646" y="42966"/>
                    <a:pt x="32813" y="42733"/>
                  </a:cubicBezTo>
                  <a:cubicBezTo>
                    <a:pt x="32896" y="42771"/>
                    <a:pt x="32983" y="42789"/>
                    <a:pt x="33068" y="42789"/>
                  </a:cubicBezTo>
                  <a:cubicBezTo>
                    <a:pt x="33423" y="42789"/>
                    <a:pt x="33760" y="42482"/>
                    <a:pt x="33813" y="42132"/>
                  </a:cubicBezTo>
                  <a:close/>
                  <a:moveTo>
                    <a:pt x="30378" y="43100"/>
                  </a:moveTo>
                  <a:cubicBezTo>
                    <a:pt x="30478" y="43233"/>
                    <a:pt x="30578" y="43367"/>
                    <a:pt x="30711" y="43433"/>
                  </a:cubicBezTo>
                  <a:cubicBezTo>
                    <a:pt x="30778" y="43533"/>
                    <a:pt x="30811" y="43567"/>
                    <a:pt x="30911" y="43600"/>
                  </a:cubicBezTo>
                  <a:cubicBezTo>
                    <a:pt x="30444" y="43734"/>
                    <a:pt x="30077" y="43834"/>
                    <a:pt x="29644" y="43934"/>
                  </a:cubicBezTo>
                  <a:cubicBezTo>
                    <a:pt x="29677" y="43834"/>
                    <a:pt x="29744" y="43667"/>
                    <a:pt x="29744" y="43500"/>
                  </a:cubicBezTo>
                  <a:cubicBezTo>
                    <a:pt x="29977" y="43500"/>
                    <a:pt x="30211" y="43333"/>
                    <a:pt x="30378" y="43100"/>
                  </a:cubicBezTo>
                  <a:close/>
                  <a:moveTo>
                    <a:pt x="28543" y="44167"/>
                  </a:moveTo>
                  <a:cubicBezTo>
                    <a:pt x="28543" y="44201"/>
                    <a:pt x="28576" y="44201"/>
                    <a:pt x="28576" y="44201"/>
                  </a:cubicBezTo>
                  <a:cubicBezTo>
                    <a:pt x="28410" y="44267"/>
                    <a:pt x="28276" y="44334"/>
                    <a:pt x="28109" y="44367"/>
                  </a:cubicBezTo>
                  <a:cubicBezTo>
                    <a:pt x="28143" y="44334"/>
                    <a:pt x="28209" y="44267"/>
                    <a:pt x="28243" y="44201"/>
                  </a:cubicBezTo>
                  <a:cubicBezTo>
                    <a:pt x="28310" y="44201"/>
                    <a:pt x="28443" y="44201"/>
                    <a:pt x="28543" y="44167"/>
                  </a:cubicBezTo>
                  <a:close/>
                  <a:moveTo>
                    <a:pt x="26708" y="44668"/>
                  </a:moveTo>
                  <a:cubicBezTo>
                    <a:pt x="26742" y="44668"/>
                    <a:pt x="26742" y="44701"/>
                    <a:pt x="26775" y="44701"/>
                  </a:cubicBezTo>
                  <a:cubicBezTo>
                    <a:pt x="26642" y="44734"/>
                    <a:pt x="26575" y="44734"/>
                    <a:pt x="26442" y="44768"/>
                  </a:cubicBezTo>
                  <a:cubicBezTo>
                    <a:pt x="26041" y="44901"/>
                    <a:pt x="25608" y="45001"/>
                    <a:pt x="25207" y="45101"/>
                  </a:cubicBezTo>
                  <a:cubicBezTo>
                    <a:pt x="25274" y="45068"/>
                    <a:pt x="25374" y="45001"/>
                    <a:pt x="25407" y="44868"/>
                  </a:cubicBezTo>
                  <a:cubicBezTo>
                    <a:pt x="25468" y="44885"/>
                    <a:pt x="25533" y="44893"/>
                    <a:pt x="25599" y="44893"/>
                  </a:cubicBezTo>
                  <a:cubicBezTo>
                    <a:pt x="25789" y="44893"/>
                    <a:pt x="25993" y="44825"/>
                    <a:pt x="26141" y="44701"/>
                  </a:cubicBezTo>
                  <a:cubicBezTo>
                    <a:pt x="26210" y="44715"/>
                    <a:pt x="26291" y="44723"/>
                    <a:pt x="26373" y="44723"/>
                  </a:cubicBezTo>
                  <a:cubicBezTo>
                    <a:pt x="26490" y="44723"/>
                    <a:pt x="26611" y="44707"/>
                    <a:pt x="26708" y="44668"/>
                  </a:cubicBezTo>
                  <a:close/>
                  <a:moveTo>
                    <a:pt x="24307" y="45168"/>
                  </a:moveTo>
                  <a:cubicBezTo>
                    <a:pt x="24440" y="45235"/>
                    <a:pt x="24574" y="45268"/>
                    <a:pt x="24740" y="45268"/>
                  </a:cubicBezTo>
                  <a:cubicBezTo>
                    <a:pt x="24540" y="45335"/>
                    <a:pt x="24373" y="45368"/>
                    <a:pt x="24140" y="45435"/>
                  </a:cubicBezTo>
                  <a:cubicBezTo>
                    <a:pt x="24207" y="45368"/>
                    <a:pt x="24240" y="45268"/>
                    <a:pt x="24240" y="45201"/>
                  </a:cubicBezTo>
                  <a:cubicBezTo>
                    <a:pt x="24273" y="45201"/>
                    <a:pt x="24273" y="45168"/>
                    <a:pt x="24307" y="45168"/>
                  </a:cubicBezTo>
                  <a:close/>
                  <a:moveTo>
                    <a:pt x="17702" y="18415"/>
                  </a:moveTo>
                  <a:cubicBezTo>
                    <a:pt x="18869" y="21484"/>
                    <a:pt x="20471" y="24353"/>
                    <a:pt x="21705" y="27389"/>
                  </a:cubicBezTo>
                  <a:cubicBezTo>
                    <a:pt x="19737" y="28089"/>
                    <a:pt x="17802" y="28823"/>
                    <a:pt x="15767" y="29257"/>
                  </a:cubicBezTo>
                  <a:cubicBezTo>
                    <a:pt x="15400" y="29357"/>
                    <a:pt x="15133" y="29824"/>
                    <a:pt x="15267" y="30157"/>
                  </a:cubicBezTo>
                  <a:cubicBezTo>
                    <a:pt x="17035" y="35494"/>
                    <a:pt x="20371" y="40164"/>
                    <a:pt x="21705" y="45602"/>
                  </a:cubicBezTo>
                  <a:cubicBezTo>
                    <a:pt x="21738" y="45868"/>
                    <a:pt x="21905" y="46002"/>
                    <a:pt x="22072" y="46069"/>
                  </a:cubicBezTo>
                  <a:cubicBezTo>
                    <a:pt x="17735" y="47603"/>
                    <a:pt x="13432" y="49338"/>
                    <a:pt x="8862" y="49705"/>
                  </a:cubicBezTo>
                  <a:cubicBezTo>
                    <a:pt x="6127" y="40598"/>
                    <a:pt x="5727" y="30991"/>
                    <a:pt x="2691" y="22018"/>
                  </a:cubicBezTo>
                  <a:cubicBezTo>
                    <a:pt x="7695" y="20851"/>
                    <a:pt x="12698" y="19683"/>
                    <a:pt x="17702" y="18415"/>
                  </a:cubicBezTo>
                  <a:close/>
                  <a:moveTo>
                    <a:pt x="80534" y="0"/>
                  </a:moveTo>
                  <a:cubicBezTo>
                    <a:pt x="80517" y="0"/>
                    <a:pt x="80499" y="1"/>
                    <a:pt x="80480" y="2"/>
                  </a:cubicBezTo>
                  <a:cubicBezTo>
                    <a:pt x="74476" y="403"/>
                    <a:pt x="68605" y="1637"/>
                    <a:pt x="62834" y="3205"/>
                  </a:cubicBezTo>
                  <a:cubicBezTo>
                    <a:pt x="62772" y="3178"/>
                    <a:pt x="62704" y="3165"/>
                    <a:pt x="62635" y="3165"/>
                  </a:cubicBezTo>
                  <a:cubicBezTo>
                    <a:pt x="62447" y="3165"/>
                    <a:pt x="62247" y="3258"/>
                    <a:pt x="62100" y="3405"/>
                  </a:cubicBezTo>
                  <a:cubicBezTo>
                    <a:pt x="55396" y="5339"/>
                    <a:pt x="48757" y="7708"/>
                    <a:pt x="42119" y="9976"/>
                  </a:cubicBezTo>
                  <a:cubicBezTo>
                    <a:pt x="29077" y="14379"/>
                    <a:pt x="15567" y="17648"/>
                    <a:pt x="2124" y="20717"/>
                  </a:cubicBezTo>
                  <a:cubicBezTo>
                    <a:pt x="1957" y="20250"/>
                    <a:pt x="1791" y="19783"/>
                    <a:pt x="1590" y="19349"/>
                  </a:cubicBezTo>
                  <a:cubicBezTo>
                    <a:pt x="1459" y="19020"/>
                    <a:pt x="1161" y="18878"/>
                    <a:pt x="871" y="18878"/>
                  </a:cubicBezTo>
                  <a:cubicBezTo>
                    <a:pt x="426" y="18878"/>
                    <a:pt x="1" y="19212"/>
                    <a:pt x="223" y="19716"/>
                  </a:cubicBezTo>
                  <a:cubicBezTo>
                    <a:pt x="390" y="20183"/>
                    <a:pt x="590" y="20650"/>
                    <a:pt x="757" y="21051"/>
                  </a:cubicBezTo>
                  <a:cubicBezTo>
                    <a:pt x="207" y="21374"/>
                    <a:pt x="503" y="22355"/>
                    <a:pt x="1159" y="22355"/>
                  </a:cubicBezTo>
                  <a:cubicBezTo>
                    <a:pt x="1180" y="22355"/>
                    <a:pt x="1202" y="22354"/>
                    <a:pt x="1224" y="22352"/>
                  </a:cubicBezTo>
                  <a:cubicBezTo>
                    <a:pt x="4392" y="31525"/>
                    <a:pt x="4726" y="41399"/>
                    <a:pt x="7595" y="50672"/>
                  </a:cubicBezTo>
                  <a:cubicBezTo>
                    <a:pt x="7695" y="50939"/>
                    <a:pt x="7962" y="51206"/>
                    <a:pt x="8295" y="51206"/>
                  </a:cubicBezTo>
                  <a:cubicBezTo>
                    <a:pt x="14366" y="50872"/>
                    <a:pt x="20004" y="48337"/>
                    <a:pt x="25741" y="46502"/>
                  </a:cubicBezTo>
                  <a:cubicBezTo>
                    <a:pt x="30511" y="45001"/>
                    <a:pt x="35448" y="43667"/>
                    <a:pt x="40318" y="42366"/>
                  </a:cubicBezTo>
                  <a:cubicBezTo>
                    <a:pt x="40447" y="42623"/>
                    <a:pt x="40695" y="42737"/>
                    <a:pt x="40945" y="42737"/>
                  </a:cubicBezTo>
                  <a:cubicBezTo>
                    <a:pt x="41343" y="42737"/>
                    <a:pt x="41747" y="42450"/>
                    <a:pt x="41686" y="41999"/>
                  </a:cubicBezTo>
                  <a:cubicBezTo>
                    <a:pt x="43187" y="41565"/>
                    <a:pt x="44688" y="41198"/>
                    <a:pt x="46189" y="40765"/>
                  </a:cubicBezTo>
                  <a:cubicBezTo>
                    <a:pt x="52860" y="38964"/>
                    <a:pt x="59498" y="37396"/>
                    <a:pt x="66103" y="35228"/>
                  </a:cubicBezTo>
                  <a:cubicBezTo>
                    <a:pt x="72775" y="32959"/>
                    <a:pt x="79379" y="30691"/>
                    <a:pt x="86384" y="29690"/>
                  </a:cubicBezTo>
                  <a:cubicBezTo>
                    <a:pt x="86685" y="29657"/>
                    <a:pt x="86951" y="29257"/>
                    <a:pt x="86951" y="28956"/>
                  </a:cubicBezTo>
                  <a:cubicBezTo>
                    <a:pt x="86451" y="24553"/>
                    <a:pt x="84450" y="20517"/>
                    <a:pt x="83149" y="16214"/>
                  </a:cubicBezTo>
                  <a:cubicBezTo>
                    <a:pt x="81681" y="11244"/>
                    <a:pt x="81748" y="5806"/>
                    <a:pt x="81181" y="703"/>
                  </a:cubicBezTo>
                  <a:cubicBezTo>
                    <a:pt x="81149" y="351"/>
                    <a:pt x="80933" y="0"/>
                    <a:pt x="8053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3020;p45">
              <a:extLst>
                <a:ext uri="{FF2B5EF4-FFF2-40B4-BE49-F238E27FC236}">
                  <a16:creationId xmlns:a16="http://schemas.microsoft.com/office/drawing/2014/main" id="{C05ECEE4-C4F5-7A4E-9727-B1DDC370A065}"/>
                </a:ext>
              </a:extLst>
            </p:cNvPr>
            <p:cNvSpPr/>
            <p:nvPr/>
          </p:nvSpPr>
          <p:spPr>
            <a:xfrm>
              <a:off x="2260359" y="3767653"/>
              <a:ext cx="120935" cy="72094"/>
            </a:xfrm>
            <a:custGeom>
              <a:avLst/>
              <a:gdLst/>
              <a:ahLst/>
              <a:cxnLst/>
              <a:rect l="l" t="t" r="r" b="b"/>
              <a:pathLst>
                <a:path w="7094" h="4229" extrusionOk="0">
                  <a:moveTo>
                    <a:pt x="3724" y="1427"/>
                  </a:moveTo>
                  <a:cubicBezTo>
                    <a:pt x="3780" y="1427"/>
                    <a:pt x="3836" y="1430"/>
                    <a:pt x="3892" y="1434"/>
                  </a:cubicBezTo>
                  <a:cubicBezTo>
                    <a:pt x="3825" y="1601"/>
                    <a:pt x="3792" y="1768"/>
                    <a:pt x="3792" y="1935"/>
                  </a:cubicBezTo>
                  <a:cubicBezTo>
                    <a:pt x="3792" y="2168"/>
                    <a:pt x="3925" y="2368"/>
                    <a:pt x="4125" y="2502"/>
                  </a:cubicBezTo>
                  <a:cubicBezTo>
                    <a:pt x="3781" y="2682"/>
                    <a:pt x="3421" y="2798"/>
                    <a:pt x="3056" y="2798"/>
                  </a:cubicBezTo>
                  <a:cubicBezTo>
                    <a:pt x="2679" y="2798"/>
                    <a:pt x="2297" y="2674"/>
                    <a:pt x="1924" y="2368"/>
                  </a:cubicBezTo>
                  <a:cubicBezTo>
                    <a:pt x="2356" y="1812"/>
                    <a:pt x="3019" y="1427"/>
                    <a:pt x="3724" y="1427"/>
                  </a:cubicBezTo>
                  <a:close/>
                  <a:moveTo>
                    <a:pt x="3844" y="1"/>
                  </a:moveTo>
                  <a:cubicBezTo>
                    <a:pt x="2104" y="1"/>
                    <a:pt x="398" y="1172"/>
                    <a:pt x="89" y="3169"/>
                  </a:cubicBezTo>
                  <a:cubicBezTo>
                    <a:pt x="1" y="3719"/>
                    <a:pt x="450" y="4066"/>
                    <a:pt x="862" y="4066"/>
                  </a:cubicBezTo>
                  <a:cubicBezTo>
                    <a:pt x="1074" y="4066"/>
                    <a:pt x="1276" y="3974"/>
                    <a:pt x="1390" y="3769"/>
                  </a:cubicBezTo>
                  <a:cubicBezTo>
                    <a:pt x="1907" y="4092"/>
                    <a:pt x="2425" y="4228"/>
                    <a:pt x="2942" y="4228"/>
                  </a:cubicBezTo>
                  <a:cubicBezTo>
                    <a:pt x="4190" y="4228"/>
                    <a:pt x="5433" y="3432"/>
                    <a:pt x="6660" y="2535"/>
                  </a:cubicBezTo>
                  <a:cubicBezTo>
                    <a:pt x="7061" y="2268"/>
                    <a:pt x="7094" y="1801"/>
                    <a:pt x="6794" y="1434"/>
                  </a:cubicBezTo>
                  <a:cubicBezTo>
                    <a:pt x="6015" y="451"/>
                    <a:pt x="4923" y="1"/>
                    <a:pt x="384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3021;p45">
              <a:extLst>
                <a:ext uri="{FF2B5EF4-FFF2-40B4-BE49-F238E27FC236}">
                  <a16:creationId xmlns:a16="http://schemas.microsoft.com/office/drawing/2014/main" id="{715BEC4E-77B1-EC44-BA18-40E83AA08A9B}"/>
                </a:ext>
              </a:extLst>
            </p:cNvPr>
            <p:cNvSpPr/>
            <p:nvPr/>
          </p:nvSpPr>
          <p:spPr>
            <a:xfrm>
              <a:off x="2999467" y="3791845"/>
              <a:ext cx="116008" cy="65514"/>
            </a:xfrm>
            <a:custGeom>
              <a:avLst/>
              <a:gdLst/>
              <a:ahLst/>
              <a:cxnLst/>
              <a:rect l="l" t="t" r="r" b="b"/>
              <a:pathLst>
                <a:path w="6805" h="3843" extrusionOk="0">
                  <a:moveTo>
                    <a:pt x="2834" y="1359"/>
                  </a:moveTo>
                  <a:cubicBezTo>
                    <a:pt x="3091" y="1359"/>
                    <a:pt x="3352" y="1431"/>
                    <a:pt x="3603" y="1550"/>
                  </a:cubicBezTo>
                  <a:cubicBezTo>
                    <a:pt x="3469" y="1750"/>
                    <a:pt x="3436" y="2050"/>
                    <a:pt x="3569" y="2284"/>
                  </a:cubicBezTo>
                  <a:cubicBezTo>
                    <a:pt x="3603" y="2317"/>
                    <a:pt x="3603" y="2384"/>
                    <a:pt x="3636" y="2451"/>
                  </a:cubicBezTo>
                  <a:cubicBezTo>
                    <a:pt x="3494" y="2464"/>
                    <a:pt x="3351" y="2472"/>
                    <a:pt x="3210" y="2472"/>
                  </a:cubicBezTo>
                  <a:cubicBezTo>
                    <a:pt x="2659" y="2472"/>
                    <a:pt x="2133" y="2349"/>
                    <a:pt x="1735" y="1950"/>
                  </a:cubicBezTo>
                  <a:cubicBezTo>
                    <a:pt x="2057" y="1527"/>
                    <a:pt x="2441" y="1359"/>
                    <a:pt x="2834" y="1359"/>
                  </a:cubicBezTo>
                  <a:close/>
                  <a:moveTo>
                    <a:pt x="2792" y="0"/>
                  </a:moveTo>
                  <a:cubicBezTo>
                    <a:pt x="1924" y="0"/>
                    <a:pt x="1082" y="407"/>
                    <a:pt x="400" y="1416"/>
                  </a:cubicBezTo>
                  <a:cubicBezTo>
                    <a:pt x="134" y="1617"/>
                    <a:pt x="0" y="1950"/>
                    <a:pt x="234" y="2284"/>
                  </a:cubicBezTo>
                  <a:cubicBezTo>
                    <a:pt x="910" y="3492"/>
                    <a:pt x="2007" y="3842"/>
                    <a:pt x="3194" y="3842"/>
                  </a:cubicBezTo>
                  <a:cubicBezTo>
                    <a:pt x="3646" y="3842"/>
                    <a:pt x="4110" y="3792"/>
                    <a:pt x="4570" y="3718"/>
                  </a:cubicBezTo>
                  <a:cubicBezTo>
                    <a:pt x="4637" y="3718"/>
                    <a:pt x="4770" y="3718"/>
                    <a:pt x="4837" y="3685"/>
                  </a:cubicBezTo>
                  <a:cubicBezTo>
                    <a:pt x="5304" y="3585"/>
                    <a:pt x="5771" y="3451"/>
                    <a:pt x="6171" y="3351"/>
                  </a:cubicBezTo>
                  <a:cubicBezTo>
                    <a:pt x="6772" y="3218"/>
                    <a:pt x="6805" y="2551"/>
                    <a:pt x="6505" y="2184"/>
                  </a:cubicBezTo>
                  <a:cubicBezTo>
                    <a:pt x="5533" y="969"/>
                    <a:pt x="4131" y="0"/>
                    <a:pt x="279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3022;p45">
              <a:extLst>
                <a:ext uri="{FF2B5EF4-FFF2-40B4-BE49-F238E27FC236}">
                  <a16:creationId xmlns:a16="http://schemas.microsoft.com/office/drawing/2014/main" id="{2EFEF491-1D6C-E84E-91E0-C0E566F7A4BE}"/>
                </a:ext>
              </a:extLst>
            </p:cNvPr>
            <p:cNvSpPr/>
            <p:nvPr/>
          </p:nvSpPr>
          <p:spPr>
            <a:xfrm>
              <a:off x="2737532" y="3607754"/>
              <a:ext cx="124873" cy="80788"/>
            </a:xfrm>
            <a:custGeom>
              <a:avLst/>
              <a:gdLst/>
              <a:ahLst/>
              <a:cxnLst/>
              <a:rect l="l" t="t" r="r" b="b"/>
              <a:pathLst>
                <a:path w="7325" h="4739" extrusionOk="0">
                  <a:moveTo>
                    <a:pt x="3621" y="1394"/>
                  </a:moveTo>
                  <a:cubicBezTo>
                    <a:pt x="3700" y="1394"/>
                    <a:pt x="3778" y="1398"/>
                    <a:pt x="3856" y="1407"/>
                  </a:cubicBezTo>
                  <a:cubicBezTo>
                    <a:pt x="3823" y="1507"/>
                    <a:pt x="3823" y="1573"/>
                    <a:pt x="3823" y="1674"/>
                  </a:cubicBezTo>
                  <a:lnTo>
                    <a:pt x="3823" y="2741"/>
                  </a:lnTo>
                  <a:cubicBezTo>
                    <a:pt x="3823" y="2974"/>
                    <a:pt x="3956" y="3175"/>
                    <a:pt x="4089" y="3308"/>
                  </a:cubicBezTo>
                  <a:cubicBezTo>
                    <a:pt x="3940" y="3326"/>
                    <a:pt x="3788" y="3336"/>
                    <a:pt x="3633" y="3336"/>
                  </a:cubicBezTo>
                  <a:cubicBezTo>
                    <a:pt x="3201" y="3336"/>
                    <a:pt x="2746" y="3253"/>
                    <a:pt x="2255" y="3008"/>
                  </a:cubicBezTo>
                  <a:cubicBezTo>
                    <a:pt x="2126" y="2953"/>
                    <a:pt x="2018" y="2928"/>
                    <a:pt x="1919" y="2928"/>
                  </a:cubicBezTo>
                  <a:cubicBezTo>
                    <a:pt x="1838" y="2928"/>
                    <a:pt x="1763" y="2944"/>
                    <a:pt x="1688" y="2974"/>
                  </a:cubicBezTo>
                  <a:cubicBezTo>
                    <a:pt x="1841" y="1904"/>
                    <a:pt x="2751" y="1394"/>
                    <a:pt x="3621" y="1394"/>
                  </a:cubicBezTo>
                  <a:close/>
                  <a:moveTo>
                    <a:pt x="3578" y="1"/>
                  </a:moveTo>
                  <a:cubicBezTo>
                    <a:pt x="1753" y="1"/>
                    <a:pt x="0" y="1239"/>
                    <a:pt x="253" y="3642"/>
                  </a:cubicBezTo>
                  <a:cubicBezTo>
                    <a:pt x="302" y="4076"/>
                    <a:pt x="681" y="4318"/>
                    <a:pt x="1039" y="4318"/>
                  </a:cubicBezTo>
                  <a:cubicBezTo>
                    <a:pt x="1176" y="4318"/>
                    <a:pt x="1310" y="4283"/>
                    <a:pt x="1421" y="4209"/>
                  </a:cubicBezTo>
                  <a:cubicBezTo>
                    <a:pt x="1454" y="4209"/>
                    <a:pt x="1454" y="4242"/>
                    <a:pt x="1488" y="4242"/>
                  </a:cubicBezTo>
                  <a:cubicBezTo>
                    <a:pt x="2173" y="4585"/>
                    <a:pt x="2854" y="4739"/>
                    <a:pt x="3524" y="4739"/>
                  </a:cubicBezTo>
                  <a:cubicBezTo>
                    <a:pt x="4680" y="4739"/>
                    <a:pt x="5802" y="4281"/>
                    <a:pt x="6858" y="3542"/>
                  </a:cubicBezTo>
                  <a:cubicBezTo>
                    <a:pt x="7158" y="3341"/>
                    <a:pt x="7325" y="3041"/>
                    <a:pt x="7192" y="2708"/>
                  </a:cubicBezTo>
                  <a:cubicBezTo>
                    <a:pt x="6718" y="888"/>
                    <a:pt x="5122" y="1"/>
                    <a:pt x="357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3023;p45">
              <a:extLst>
                <a:ext uri="{FF2B5EF4-FFF2-40B4-BE49-F238E27FC236}">
                  <a16:creationId xmlns:a16="http://schemas.microsoft.com/office/drawing/2014/main" id="{23D1C6A9-F7D3-BD4C-BC14-6B9F483574F6}"/>
                </a:ext>
              </a:extLst>
            </p:cNvPr>
            <p:cNvSpPr/>
            <p:nvPr/>
          </p:nvSpPr>
          <p:spPr>
            <a:xfrm>
              <a:off x="2338134" y="4102471"/>
              <a:ext cx="590525" cy="199643"/>
            </a:xfrm>
            <a:custGeom>
              <a:avLst/>
              <a:gdLst/>
              <a:ahLst/>
              <a:cxnLst/>
              <a:rect l="l" t="t" r="r" b="b"/>
              <a:pathLst>
                <a:path w="34640" h="11711" extrusionOk="0">
                  <a:moveTo>
                    <a:pt x="33693" y="1"/>
                  </a:moveTo>
                  <a:cubicBezTo>
                    <a:pt x="33619" y="1"/>
                    <a:pt x="33539" y="14"/>
                    <a:pt x="33454" y="42"/>
                  </a:cubicBezTo>
                  <a:cubicBezTo>
                    <a:pt x="22680" y="3678"/>
                    <a:pt x="11872" y="7380"/>
                    <a:pt x="831" y="10316"/>
                  </a:cubicBezTo>
                  <a:cubicBezTo>
                    <a:pt x="0" y="10531"/>
                    <a:pt x="276" y="11710"/>
                    <a:pt x="1003" y="11710"/>
                  </a:cubicBezTo>
                  <a:cubicBezTo>
                    <a:pt x="1065" y="11710"/>
                    <a:pt x="1130" y="11702"/>
                    <a:pt x="1198" y="11683"/>
                  </a:cubicBezTo>
                  <a:cubicBezTo>
                    <a:pt x="12239" y="8748"/>
                    <a:pt x="23013" y="5045"/>
                    <a:pt x="33854" y="1409"/>
                  </a:cubicBezTo>
                  <a:cubicBezTo>
                    <a:pt x="34640" y="1198"/>
                    <a:pt x="34413" y="1"/>
                    <a:pt x="3369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3024;p45">
              <a:extLst>
                <a:ext uri="{FF2B5EF4-FFF2-40B4-BE49-F238E27FC236}">
                  <a16:creationId xmlns:a16="http://schemas.microsoft.com/office/drawing/2014/main" id="{719B8867-00F6-0941-9F3A-F35EC55E7E50}"/>
                </a:ext>
              </a:extLst>
            </p:cNvPr>
            <p:cNvSpPr/>
            <p:nvPr/>
          </p:nvSpPr>
          <p:spPr>
            <a:xfrm>
              <a:off x="2338407" y="4277748"/>
              <a:ext cx="289535" cy="81504"/>
            </a:xfrm>
            <a:custGeom>
              <a:avLst/>
              <a:gdLst/>
              <a:ahLst/>
              <a:cxnLst/>
              <a:rect l="l" t="t" r="r" b="b"/>
              <a:pathLst>
                <a:path w="16984" h="4781" extrusionOk="0">
                  <a:moveTo>
                    <a:pt x="16043" y="1"/>
                  </a:moveTo>
                  <a:cubicBezTo>
                    <a:pt x="15974" y="1"/>
                    <a:pt x="15902" y="11"/>
                    <a:pt x="15825" y="35"/>
                  </a:cubicBezTo>
                  <a:cubicBezTo>
                    <a:pt x="10889" y="1436"/>
                    <a:pt x="5685" y="1736"/>
                    <a:pt x="815" y="3371"/>
                  </a:cubicBezTo>
                  <a:cubicBezTo>
                    <a:pt x="0" y="3612"/>
                    <a:pt x="249" y="4780"/>
                    <a:pt x="946" y="4780"/>
                  </a:cubicBezTo>
                  <a:cubicBezTo>
                    <a:pt x="1020" y="4780"/>
                    <a:pt x="1098" y="4767"/>
                    <a:pt x="1182" y="4738"/>
                  </a:cubicBezTo>
                  <a:cubicBezTo>
                    <a:pt x="6052" y="3104"/>
                    <a:pt x="11255" y="2803"/>
                    <a:pt x="16192" y="1402"/>
                  </a:cubicBezTo>
                  <a:cubicBezTo>
                    <a:pt x="16983" y="1159"/>
                    <a:pt x="16748" y="1"/>
                    <a:pt x="1604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3025;p45">
              <a:extLst>
                <a:ext uri="{FF2B5EF4-FFF2-40B4-BE49-F238E27FC236}">
                  <a16:creationId xmlns:a16="http://schemas.microsoft.com/office/drawing/2014/main" id="{B036ED03-DEED-F243-9DF7-8256AEAFCB49}"/>
                </a:ext>
              </a:extLst>
            </p:cNvPr>
            <p:cNvSpPr/>
            <p:nvPr/>
          </p:nvSpPr>
          <p:spPr>
            <a:xfrm>
              <a:off x="2346983" y="4387063"/>
              <a:ext cx="252661" cy="98040"/>
            </a:xfrm>
            <a:custGeom>
              <a:avLst/>
              <a:gdLst/>
              <a:ahLst/>
              <a:cxnLst/>
              <a:rect l="l" t="t" r="r" b="b"/>
              <a:pathLst>
                <a:path w="14821" h="5751" extrusionOk="0">
                  <a:moveTo>
                    <a:pt x="13848" y="1"/>
                  </a:moveTo>
                  <a:cubicBezTo>
                    <a:pt x="13787" y="1"/>
                    <a:pt x="13722" y="9"/>
                    <a:pt x="13655" y="27"/>
                  </a:cubicBezTo>
                  <a:cubicBezTo>
                    <a:pt x="9318" y="1328"/>
                    <a:pt x="5015" y="2696"/>
                    <a:pt x="745" y="4331"/>
                  </a:cubicBezTo>
                  <a:cubicBezTo>
                    <a:pt x="1" y="4628"/>
                    <a:pt x="187" y="5750"/>
                    <a:pt x="876" y="5750"/>
                  </a:cubicBezTo>
                  <a:cubicBezTo>
                    <a:pt x="959" y="5750"/>
                    <a:pt x="1049" y="5734"/>
                    <a:pt x="1146" y="5698"/>
                  </a:cubicBezTo>
                  <a:cubicBezTo>
                    <a:pt x="5349" y="4064"/>
                    <a:pt x="9652" y="2696"/>
                    <a:pt x="14021" y="1395"/>
                  </a:cubicBezTo>
                  <a:cubicBezTo>
                    <a:pt x="14821" y="1180"/>
                    <a:pt x="14572" y="1"/>
                    <a:pt x="138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3026;p45">
              <a:extLst>
                <a:ext uri="{FF2B5EF4-FFF2-40B4-BE49-F238E27FC236}">
                  <a16:creationId xmlns:a16="http://schemas.microsoft.com/office/drawing/2014/main" id="{330741DC-C8CB-CE43-803D-119C6AC37DCD}"/>
                </a:ext>
              </a:extLst>
            </p:cNvPr>
            <p:cNvSpPr/>
            <p:nvPr/>
          </p:nvSpPr>
          <p:spPr>
            <a:xfrm>
              <a:off x="2349216" y="4492952"/>
              <a:ext cx="239176" cy="76799"/>
            </a:xfrm>
            <a:custGeom>
              <a:avLst/>
              <a:gdLst/>
              <a:ahLst/>
              <a:cxnLst/>
              <a:rect l="l" t="t" r="r" b="b"/>
              <a:pathLst>
                <a:path w="14030" h="4505" extrusionOk="0">
                  <a:moveTo>
                    <a:pt x="12966" y="1"/>
                  </a:moveTo>
                  <a:cubicBezTo>
                    <a:pt x="12909" y="1"/>
                    <a:pt x="12851" y="7"/>
                    <a:pt x="12790" y="21"/>
                  </a:cubicBezTo>
                  <a:cubicBezTo>
                    <a:pt x="8787" y="988"/>
                    <a:pt x="4917" y="2356"/>
                    <a:pt x="881" y="3123"/>
                  </a:cubicBezTo>
                  <a:cubicBezTo>
                    <a:pt x="1" y="3280"/>
                    <a:pt x="336" y="4505"/>
                    <a:pt x="1104" y="4505"/>
                  </a:cubicBezTo>
                  <a:cubicBezTo>
                    <a:pt x="1150" y="4505"/>
                    <a:pt x="1198" y="4500"/>
                    <a:pt x="1248" y="4491"/>
                  </a:cubicBezTo>
                  <a:cubicBezTo>
                    <a:pt x="5284" y="3757"/>
                    <a:pt x="9187" y="2356"/>
                    <a:pt x="13190" y="1422"/>
                  </a:cubicBezTo>
                  <a:cubicBezTo>
                    <a:pt x="14030" y="1204"/>
                    <a:pt x="13739" y="1"/>
                    <a:pt x="1296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3027;p45">
              <a:extLst>
                <a:ext uri="{FF2B5EF4-FFF2-40B4-BE49-F238E27FC236}">
                  <a16:creationId xmlns:a16="http://schemas.microsoft.com/office/drawing/2014/main" id="{365861C5-992F-FB41-8700-E4682197C3EF}"/>
                </a:ext>
              </a:extLst>
            </p:cNvPr>
            <p:cNvSpPr/>
            <p:nvPr/>
          </p:nvSpPr>
          <p:spPr>
            <a:xfrm>
              <a:off x="2704049" y="4302059"/>
              <a:ext cx="266282" cy="89039"/>
            </a:xfrm>
            <a:custGeom>
              <a:avLst/>
              <a:gdLst/>
              <a:ahLst/>
              <a:cxnLst/>
              <a:rect l="l" t="t" r="r" b="b"/>
              <a:pathLst>
                <a:path w="15620" h="5223" extrusionOk="0">
                  <a:moveTo>
                    <a:pt x="14512" y="1"/>
                  </a:moveTo>
                  <a:cubicBezTo>
                    <a:pt x="14473" y="1"/>
                    <a:pt x="14434" y="4"/>
                    <a:pt x="14393" y="10"/>
                  </a:cubicBezTo>
                  <a:cubicBezTo>
                    <a:pt x="9723" y="810"/>
                    <a:pt x="5286" y="2378"/>
                    <a:pt x="783" y="3813"/>
                  </a:cubicBezTo>
                  <a:cubicBezTo>
                    <a:pt x="1" y="4083"/>
                    <a:pt x="223" y="5223"/>
                    <a:pt x="910" y="5223"/>
                  </a:cubicBezTo>
                  <a:cubicBezTo>
                    <a:pt x="985" y="5223"/>
                    <a:pt x="1065" y="5210"/>
                    <a:pt x="1150" y="5180"/>
                  </a:cubicBezTo>
                  <a:cubicBezTo>
                    <a:pt x="5653" y="3746"/>
                    <a:pt x="10090" y="2145"/>
                    <a:pt x="14760" y="1377"/>
                  </a:cubicBezTo>
                  <a:cubicBezTo>
                    <a:pt x="15619" y="1282"/>
                    <a:pt x="15324" y="1"/>
                    <a:pt x="1451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3028;p45">
              <a:extLst>
                <a:ext uri="{FF2B5EF4-FFF2-40B4-BE49-F238E27FC236}">
                  <a16:creationId xmlns:a16="http://schemas.microsoft.com/office/drawing/2014/main" id="{201F76C2-7E24-8B4B-9D60-905116414F33}"/>
                </a:ext>
              </a:extLst>
            </p:cNvPr>
            <p:cNvSpPr/>
            <p:nvPr/>
          </p:nvSpPr>
          <p:spPr>
            <a:xfrm>
              <a:off x="2751819" y="4371720"/>
              <a:ext cx="237983" cy="72929"/>
            </a:xfrm>
            <a:custGeom>
              <a:avLst/>
              <a:gdLst/>
              <a:ahLst/>
              <a:cxnLst/>
              <a:rect l="l" t="t" r="r" b="b"/>
              <a:pathLst>
                <a:path w="13960" h="4278" extrusionOk="0">
                  <a:moveTo>
                    <a:pt x="12981" y="1"/>
                  </a:moveTo>
                  <a:cubicBezTo>
                    <a:pt x="12921" y="1"/>
                    <a:pt x="12858" y="9"/>
                    <a:pt x="12792" y="27"/>
                  </a:cubicBezTo>
                  <a:cubicBezTo>
                    <a:pt x="8789" y="761"/>
                    <a:pt x="4919" y="2095"/>
                    <a:pt x="850" y="2896"/>
                  </a:cubicBezTo>
                  <a:cubicBezTo>
                    <a:pt x="1" y="3053"/>
                    <a:pt x="308" y="4277"/>
                    <a:pt x="1100" y="4277"/>
                  </a:cubicBezTo>
                  <a:cubicBezTo>
                    <a:pt x="1148" y="4277"/>
                    <a:pt x="1198" y="4273"/>
                    <a:pt x="1250" y="4263"/>
                  </a:cubicBezTo>
                  <a:cubicBezTo>
                    <a:pt x="5253" y="3463"/>
                    <a:pt x="9122" y="2195"/>
                    <a:pt x="13158" y="1394"/>
                  </a:cubicBezTo>
                  <a:cubicBezTo>
                    <a:pt x="13959" y="1210"/>
                    <a:pt x="13708" y="1"/>
                    <a:pt x="129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029;p45">
              <a:extLst>
                <a:ext uri="{FF2B5EF4-FFF2-40B4-BE49-F238E27FC236}">
                  <a16:creationId xmlns:a16="http://schemas.microsoft.com/office/drawing/2014/main" id="{A3415084-16B9-914B-8B00-57EAF768F9E1}"/>
                </a:ext>
              </a:extLst>
            </p:cNvPr>
            <p:cNvSpPr/>
            <p:nvPr/>
          </p:nvSpPr>
          <p:spPr>
            <a:xfrm>
              <a:off x="2749807" y="4423258"/>
              <a:ext cx="251297" cy="74071"/>
            </a:xfrm>
            <a:custGeom>
              <a:avLst/>
              <a:gdLst/>
              <a:ahLst/>
              <a:cxnLst/>
              <a:rect l="l" t="t" r="r" b="b"/>
              <a:pathLst>
                <a:path w="14741" h="4345" extrusionOk="0">
                  <a:moveTo>
                    <a:pt x="13905" y="1"/>
                  </a:moveTo>
                  <a:cubicBezTo>
                    <a:pt x="13875" y="1"/>
                    <a:pt x="13843" y="2"/>
                    <a:pt x="13810" y="6"/>
                  </a:cubicBezTo>
                  <a:cubicBezTo>
                    <a:pt x="9407" y="340"/>
                    <a:pt x="5371" y="2508"/>
                    <a:pt x="934" y="2908"/>
                  </a:cubicBezTo>
                  <a:cubicBezTo>
                    <a:pt x="22" y="3006"/>
                    <a:pt x="1" y="4345"/>
                    <a:pt x="871" y="4345"/>
                  </a:cubicBezTo>
                  <a:cubicBezTo>
                    <a:pt x="891" y="4345"/>
                    <a:pt x="913" y="4344"/>
                    <a:pt x="934" y="4342"/>
                  </a:cubicBezTo>
                  <a:cubicBezTo>
                    <a:pt x="5137" y="3942"/>
                    <a:pt x="8973" y="1941"/>
                    <a:pt x="13143" y="1507"/>
                  </a:cubicBezTo>
                  <a:lnTo>
                    <a:pt x="13310" y="1507"/>
                  </a:lnTo>
                  <a:cubicBezTo>
                    <a:pt x="13477" y="1507"/>
                    <a:pt x="13643" y="1440"/>
                    <a:pt x="13810" y="1407"/>
                  </a:cubicBezTo>
                  <a:cubicBezTo>
                    <a:pt x="14679" y="1278"/>
                    <a:pt x="14741" y="1"/>
                    <a:pt x="1390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030;p45">
              <a:extLst>
                <a:ext uri="{FF2B5EF4-FFF2-40B4-BE49-F238E27FC236}">
                  <a16:creationId xmlns:a16="http://schemas.microsoft.com/office/drawing/2014/main" id="{7B35D07A-90F4-9548-8EBB-551FC7CB8FCB}"/>
                </a:ext>
              </a:extLst>
            </p:cNvPr>
            <p:cNvSpPr/>
            <p:nvPr/>
          </p:nvSpPr>
          <p:spPr>
            <a:xfrm>
              <a:off x="2744284" y="4492697"/>
              <a:ext cx="243796" cy="73424"/>
            </a:xfrm>
            <a:custGeom>
              <a:avLst/>
              <a:gdLst/>
              <a:ahLst/>
              <a:cxnLst/>
              <a:rect l="l" t="t" r="r" b="b"/>
              <a:pathLst>
                <a:path w="14301" h="4307" extrusionOk="0">
                  <a:moveTo>
                    <a:pt x="13462" y="0"/>
                  </a:moveTo>
                  <a:cubicBezTo>
                    <a:pt x="13442" y="0"/>
                    <a:pt x="13421" y="1"/>
                    <a:pt x="13400" y="3"/>
                  </a:cubicBezTo>
                  <a:cubicBezTo>
                    <a:pt x="9097" y="536"/>
                    <a:pt x="4894" y="1470"/>
                    <a:pt x="791" y="2871"/>
                  </a:cubicBezTo>
                  <a:cubicBezTo>
                    <a:pt x="0" y="3145"/>
                    <a:pt x="236" y="4307"/>
                    <a:pt x="967" y="4307"/>
                  </a:cubicBezTo>
                  <a:cubicBezTo>
                    <a:pt x="1037" y="4307"/>
                    <a:pt x="1112" y="4296"/>
                    <a:pt x="1192" y="4272"/>
                  </a:cubicBezTo>
                  <a:cubicBezTo>
                    <a:pt x="5128" y="2871"/>
                    <a:pt x="9231" y="1937"/>
                    <a:pt x="13400" y="1437"/>
                  </a:cubicBezTo>
                  <a:cubicBezTo>
                    <a:pt x="14280" y="1339"/>
                    <a:pt x="14300" y="0"/>
                    <a:pt x="1346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031;p45">
              <a:extLst>
                <a:ext uri="{FF2B5EF4-FFF2-40B4-BE49-F238E27FC236}">
                  <a16:creationId xmlns:a16="http://schemas.microsoft.com/office/drawing/2014/main" id="{F691F354-FE7F-E945-9F90-6E6E2858BE19}"/>
                </a:ext>
              </a:extLst>
            </p:cNvPr>
            <p:cNvSpPr/>
            <p:nvPr/>
          </p:nvSpPr>
          <p:spPr>
            <a:xfrm>
              <a:off x="3035696" y="4016477"/>
              <a:ext cx="220424" cy="91886"/>
            </a:xfrm>
            <a:custGeom>
              <a:avLst/>
              <a:gdLst/>
              <a:ahLst/>
              <a:cxnLst/>
              <a:rect l="l" t="t" r="r" b="b"/>
              <a:pathLst>
                <a:path w="12930" h="5390" extrusionOk="0">
                  <a:moveTo>
                    <a:pt x="11922" y="1"/>
                  </a:moveTo>
                  <a:cubicBezTo>
                    <a:pt x="11805" y="1"/>
                    <a:pt x="11679" y="36"/>
                    <a:pt x="11552" y="116"/>
                  </a:cubicBezTo>
                  <a:cubicBezTo>
                    <a:pt x="8283" y="2184"/>
                    <a:pt x="4046" y="2117"/>
                    <a:pt x="677" y="4052"/>
                  </a:cubicBezTo>
                  <a:cubicBezTo>
                    <a:pt x="0" y="4447"/>
                    <a:pt x="420" y="5390"/>
                    <a:pt x="1030" y="5390"/>
                  </a:cubicBezTo>
                  <a:cubicBezTo>
                    <a:pt x="1141" y="5390"/>
                    <a:pt x="1259" y="5358"/>
                    <a:pt x="1378" y="5286"/>
                  </a:cubicBezTo>
                  <a:cubicBezTo>
                    <a:pt x="4780" y="3351"/>
                    <a:pt x="8983" y="3418"/>
                    <a:pt x="12285" y="1383"/>
                  </a:cubicBezTo>
                  <a:cubicBezTo>
                    <a:pt x="12930" y="963"/>
                    <a:pt x="12539" y="1"/>
                    <a:pt x="1192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032;p45">
              <a:extLst>
                <a:ext uri="{FF2B5EF4-FFF2-40B4-BE49-F238E27FC236}">
                  <a16:creationId xmlns:a16="http://schemas.microsoft.com/office/drawing/2014/main" id="{4A34D192-19C6-0D4C-8B62-7DCE666CBB5A}"/>
                </a:ext>
              </a:extLst>
            </p:cNvPr>
            <p:cNvSpPr/>
            <p:nvPr/>
          </p:nvSpPr>
          <p:spPr>
            <a:xfrm>
              <a:off x="3060621" y="4080546"/>
              <a:ext cx="247086" cy="91579"/>
            </a:xfrm>
            <a:custGeom>
              <a:avLst/>
              <a:gdLst/>
              <a:ahLst/>
              <a:cxnLst/>
              <a:rect l="l" t="t" r="r" b="b"/>
              <a:pathLst>
                <a:path w="14494" h="5372" extrusionOk="0">
                  <a:moveTo>
                    <a:pt x="13515" y="1"/>
                  </a:moveTo>
                  <a:cubicBezTo>
                    <a:pt x="13455" y="1"/>
                    <a:pt x="13391" y="9"/>
                    <a:pt x="13325" y="27"/>
                  </a:cubicBezTo>
                  <a:cubicBezTo>
                    <a:pt x="9055" y="1128"/>
                    <a:pt x="4986" y="2662"/>
                    <a:pt x="816" y="3963"/>
                  </a:cubicBezTo>
                  <a:cubicBezTo>
                    <a:pt x="0" y="4175"/>
                    <a:pt x="252" y="5372"/>
                    <a:pt x="952" y="5372"/>
                  </a:cubicBezTo>
                  <a:cubicBezTo>
                    <a:pt x="1024" y="5372"/>
                    <a:pt x="1102" y="5359"/>
                    <a:pt x="1183" y="5331"/>
                  </a:cubicBezTo>
                  <a:cubicBezTo>
                    <a:pt x="5353" y="4030"/>
                    <a:pt x="9422" y="2495"/>
                    <a:pt x="13692" y="1428"/>
                  </a:cubicBezTo>
                  <a:cubicBezTo>
                    <a:pt x="14493" y="1212"/>
                    <a:pt x="14241" y="1"/>
                    <a:pt x="135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033;p45">
              <a:extLst>
                <a:ext uri="{FF2B5EF4-FFF2-40B4-BE49-F238E27FC236}">
                  <a16:creationId xmlns:a16="http://schemas.microsoft.com/office/drawing/2014/main" id="{018110D0-6D9E-2346-8DF8-16A33575D77D}"/>
                </a:ext>
              </a:extLst>
            </p:cNvPr>
            <p:cNvSpPr/>
            <p:nvPr/>
          </p:nvSpPr>
          <p:spPr>
            <a:xfrm>
              <a:off x="3054330" y="4159805"/>
              <a:ext cx="265600" cy="85698"/>
            </a:xfrm>
            <a:custGeom>
              <a:avLst/>
              <a:gdLst/>
              <a:ahLst/>
              <a:cxnLst/>
              <a:rect l="l" t="t" r="r" b="b"/>
              <a:pathLst>
                <a:path w="15580" h="5027" extrusionOk="0">
                  <a:moveTo>
                    <a:pt x="14539" y="0"/>
                  </a:moveTo>
                  <a:cubicBezTo>
                    <a:pt x="14492" y="0"/>
                    <a:pt x="14444" y="5"/>
                    <a:pt x="14395" y="15"/>
                  </a:cubicBezTo>
                  <a:cubicBezTo>
                    <a:pt x="9858" y="1049"/>
                    <a:pt x="5255" y="2149"/>
                    <a:pt x="785" y="3617"/>
                  </a:cubicBezTo>
                  <a:cubicBezTo>
                    <a:pt x="1" y="3858"/>
                    <a:pt x="226" y="5027"/>
                    <a:pt x="941" y="5027"/>
                  </a:cubicBezTo>
                  <a:cubicBezTo>
                    <a:pt x="1017" y="5027"/>
                    <a:pt x="1099" y="5014"/>
                    <a:pt x="1185" y="4985"/>
                  </a:cubicBezTo>
                  <a:cubicBezTo>
                    <a:pt x="5622" y="3517"/>
                    <a:pt x="10192" y="2450"/>
                    <a:pt x="14762" y="1382"/>
                  </a:cubicBezTo>
                  <a:cubicBezTo>
                    <a:pt x="15579" y="1225"/>
                    <a:pt x="15300" y="0"/>
                    <a:pt x="1453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034;p45">
              <a:extLst>
                <a:ext uri="{FF2B5EF4-FFF2-40B4-BE49-F238E27FC236}">
                  <a16:creationId xmlns:a16="http://schemas.microsoft.com/office/drawing/2014/main" id="{3BEE9681-50A4-5848-9D7B-CE8F81B70F3E}"/>
                </a:ext>
              </a:extLst>
            </p:cNvPr>
            <p:cNvSpPr/>
            <p:nvPr/>
          </p:nvSpPr>
          <p:spPr>
            <a:xfrm>
              <a:off x="3062121" y="4260682"/>
              <a:ext cx="278948" cy="84777"/>
            </a:xfrm>
            <a:custGeom>
              <a:avLst/>
              <a:gdLst/>
              <a:ahLst/>
              <a:cxnLst/>
              <a:rect l="l" t="t" r="r" b="b"/>
              <a:pathLst>
                <a:path w="16363" h="4973" extrusionOk="0">
                  <a:moveTo>
                    <a:pt x="15397" y="1"/>
                  </a:moveTo>
                  <a:cubicBezTo>
                    <a:pt x="15327" y="1"/>
                    <a:pt x="15251" y="12"/>
                    <a:pt x="15172" y="35"/>
                  </a:cubicBezTo>
                  <a:cubicBezTo>
                    <a:pt x="10335" y="1269"/>
                    <a:pt x="5298" y="1570"/>
                    <a:pt x="728" y="3638"/>
                  </a:cubicBezTo>
                  <a:cubicBezTo>
                    <a:pt x="0" y="3987"/>
                    <a:pt x="442" y="4973"/>
                    <a:pt x="1121" y="4973"/>
                  </a:cubicBezTo>
                  <a:cubicBezTo>
                    <a:pt x="1219" y="4973"/>
                    <a:pt x="1323" y="4952"/>
                    <a:pt x="1429" y="4905"/>
                  </a:cubicBezTo>
                  <a:cubicBezTo>
                    <a:pt x="5899" y="2870"/>
                    <a:pt x="10835" y="2604"/>
                    <a:pt x="15572" y="1403"/>
                  </a:cubicBezTo>
                  <a:cubicBezTo>
                    <a:pt x="16363" y="1159"/>
                    <a:pt x="16128" y="1"/>
                    <a:pt x="15397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035;p45">
              <a:extLst>
                <a:ext uri="{FF2B5EF4-FFF2-40B4-BE49-F238E27FC236}">
                  <a16:creationId xmlns:a16="http://schemas.microsoft.com/office/drawing/2014/main" id="{1AE36EFB-0EC4-9A42-A67E-CBB006794F42}"/>
                </a:ext>
              </a:extLst>
            </p:cNvPr>
            <p:cNvSpPr/>
            <p:nvPr/>
          </p:nvSpPr>
          <p:spPr>
            <a:xfrm>
              <a:off x="3083943" y="4346419"/>
              <a:ext cx="237233" cy="72639"/>
            </a:xfrm>
            <a:custGeom>
              <a:avLst/>
              <a:gdLst/>
              <a:ahLst/>
              <a:cxnLst/>
              <a:rect l="l" t="t" r="r" b="b"/>
              <a:pathLst>
                <a:path w="13916" h="4261" extrusionOk="0">
                  <a:moveTo>
                    <a:pt x="12776" y="1"/>
                  </a:moveTo>
                  <a:cubicBezTo>
                    <a:pt x="12737" y="1"/>
                    <a:pt x="12698" y="4"/>
                    <a:pt x="12658" y="10"/>
                  </a:cubicBezTo>
                  <a:cubicBezTo>
                    <a:pt x="8655" y="577"/>
                    <a:pt x="4852" y="2211"/>
                    <a:pt x="849" y="2878"/>
                  </a:cubicBezTo>
                  <a:cubicBezTo>
                    <a:pt x="0" y="3036"/>
                    <a:pt x="278" y="4260"/>
                    <a:pt x="1067" y="4260"/>
                  </a:cubicBezTo>
                  <a:cubicBezTo>
                    <a:pt x="1115" y="4260"/>
                    <a:pt x="1165" y="4256"/>
                    <a:pt x="1216" y="4246"/>
                  </a:cubicBezTo>
                  <a:cubicBezTo>
                    <a:pt x="5219" y="3579"/>
                    <a:pt x="9022" y="1944"/>
                    <a:pt x="13025" y="1377"/>
                  </a:cubicBezTo>
                  <a:cubicBezTo>
                    <a:pt x="13915" y="1250"/>
                    <a:pt x="13562" y="1"/>
                    <a:pt x="1277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3036;p45">
              <a:extLst>
                <a:ext uri="{FF2B5EF4-FFF2-40B4-BE49-F238E27FC236}">
                  <a16:creationId xmlns:a16="http://schemas.microsoft.com/office/drawing/2014/main" id="{904EB527-1138-6847-942A-670FBB444705}"/>
                </a:ext>
              </a:extLst>
            </p:cNvPr>
            <p:cNvSpPr/>
            <p:nvPr/>
          </p:nvSpPr>
          <p:spPr>
            <a:xfrm>
              <a:off x="3093286" y="4409704"/>
              <a:ext cx="237727" cy="75520"/>
            </a:xfrm>
            <a:custGeom>
              <a:avLst/>
              <a:gdLst/>
              <a:ahLst/>
              <a:cxnLst/>
              <a:rect l="l" t="t" r="r" b="b"/>
              <a:pathLst>
                <a:path w="13945" h="4430" extrusionOk="0">
                  <a:moveTo>
                    <a:pt x="12977" y="0"/>
                  </a:moveTo>
                  <a:cubicBezTo>
                    <a:pt x="8741" y="134"/>
                    <a:pt x="4905" y="2069"/>
                    <a:pt x="802" y="3036"/>
                  </a:cubicBezTo>
                  <a:cubicBezTo>
                    <a:pt x="1" y="3221"/>
                    <a:pt x="252" y="4430"/>
                    <a:pt x="979" y="4430"/>
                  </a:cubicBezTo>
                  <a:cubicBezTo>
                    <a:pt x="1039" y="4430"/>
                    <a:pt x="1102" y="4421"/>
                    <a:pt x="1169" y="4404"/>
                  </a:cubicBezTo>
                  <a:cubicBezTo>
                    <a:pt x="5105" y="3470"/>
                    <a:pt x="8841" y="1501"/>
                    <a:pt x="12977" y="1401"/>
                  </a:cubicBezTo>
                  <a:cubicBezTo>
                    <a:pt x="13944" y="1401"/>
                    <a:pt x="13944" y="0"/>
                    <a:pt x="1297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3037;p45">
              <a:extLst>
                <a:ext uri="{FF2B5EF4-FFF2-40B4-BE49-F238E27FC236}">
                  <a16:creationId xmlns:a16="http://schemas.microsoft.com/office/drawing/2014/main" id="{4A1BE434-13E2-0B49-81A1-446B9E402C2B}"/>
                </a:ext>
              </a:extLst>
            </p:cNvPr>
            <p:cNvSpPr/>
            <p:nvPr/>
          </p:nvSpPr>
          <p:spPr>
            <a:xfrm>
              <a:off x="3361512" y="3946783"/>
              <a:ext cx="252133" cy="92159"/>
            </a:xfrm>
            <a:custGeom>
              <a:avLst/>
              <a:gdLst/>
              <a:ahLst/>
              <a:cxnLst/>
              <a:rect l="l" t="t" r="r" b="b"/>
              <a:pathLst>
                <a:path w="14790" h="5406" extrusionOk="0">
                  <a:moveTo>
                    <a:pt x="13919" y="0"/>
                  </a:moveTo>
                  <a:cubicBezTo>
                    <a:pt x="13909" y="0"/>
                    <a:pt x="13899" y="0"/>
                    <a:pt x="13889" y="1"/>
                  </a:cubicBezTo>
                  <a:cubicBezTo>
                    <a:pt x="11721" y="34"/>
                    <a:pt x="9553" y="701"/>
                    <a:pt x="7451" y="1335"/>
                  </a:cubicBezTo>
                  <a:cubicBezTo>
                    <a:pt x="5116" y="2002"/>
                    <a:pt x="2748" y="2803"/>
                    <a:pt x="680" y="4037"/>
                  </a:cubicBezTo>
                  <a:cubicBezTo>
                    <a:pt x="0" y="4433"/>
                    <a:pt x="402" y="5406"/>
                    <a:pt x="1028" y="5406"/>
                  </a:cubicBezTo>
                  <a:cubicBezTo>
                    <a:pt x="1140" y="5406"/>
                    <a:pt x="1259" y="5375"/>
                    <a:pt x="1380" y="5304"/>
                  </a:cubicBezTo>
                  <a:cubicBezTo>
                    <a:pt x="3382" y="4104"/>
                    <a:pt x="5617" y="3370"/>
                    <a:pt x="7818" y="2769"/>
                  </a:cubicBezTo>
                  <a:cubicBezTo>
                    <a:pt x="9753" y="2169"/>
                    <a:pt x="11821" y="1535"/>
                    <a:pt x="13889" y="1502"/>
                  </a:cubicBezTo>
                  <a:cubicBezTo>
                    <a:pt x="14780" y="1436"/>
                    <a:pt x="14790" y="0"/>
                    <a:pt x="1391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3038;p45">
              <a:extLst>
                <a:ext uri="{FF2B5EF4-FFF2-40B4-BE49-F238E27FC236}">
                  <a16:creationId xmlns:a16="http://schemas.microsoft.com/office/drawing/2014/main" id="{3AF03D59-1C00-384E-9D81-6A3194D29192}"/>
                </a:ext>
              </a:extLst>
            </p:cNvPr>
            <p:cNvSpPr/>
            <p:nvPr/>
          </p:nvSpPr>
          <p:spPr>
            <a:xfrm>
              <a:off x="3385516" y="4023212"/>
              <a:ext cx="159991" cy="57569"/>
            </a:xfrm>
            <a:custGeom>
              <a:avLst/>
              <a:gdLst/>
              <a:ahLst/>
              <a:cxnLst/>
              <a:rect l="l" t="t" r="r" b="b"/>
              <a:pathLst>
                <a:path w="9385" h="3377" extrusionOk="0">
                  <a:moveTo>
                    <a:pt x="8348" y="1"/>
                  </a:moveTo>
                  <a:cubicBezTo>
                    <a:pt x="8294" y="1"/>
                    <a:pt x="8237" y="7"/>
                    <a:pt x="8178" y="21"/>
                  </a:cubicBezTo>
                  <a:cubicBezTo>
                    <a:pt x="5710" y="621"/>
                    <a:pt x="3308" y="1388"/>
                    <a:pt x="840" y="1989"/>
                  </a:cubicBezTo>
                  <a:cubicBezTo>
                    <a:pt x="0" y="2175"/>
                    <a:pt x="291" y="3376"/>
                    <a:pt x="1037" y="3376"/>
                  </a:cubicBezTo>
                  <a:cubicBezTo>
                    <a:pt x="1091" y="3376"/>
                    <a:pt x="1148" y="3370"/>
                    <a:pt x="1206" y="3357"/>
                  </a:cubicBezTo>
                  <a:cubicBezTo>
                    <a:pt x="3675" y="2789"/>
                    <a:pt x="6110" y="1989"/>
                    <a:pt x="8545" y="1388"/>
                  </a:cubicBezTo>
                  <a:cubicBezTo>
                    <a:pt x="9385" y="1202"/>
                    <a:pt x="9094" y="1"/>
                    <a:pt x="8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3039;p45">
              <a:extLst>
                <a:ext uri="{FF2B5EF4-FFF2-40B4-BE49-F238E27FC236}">
                  <a16:creationId xmlns:a16="http://schemas.microsoft.com/office/drawing/2014/main" id="{09C4B8B8-5D73-E041-86A8-986F5C7BF5B1}"/>
                </a:ext>
              </a:extLst>
            </p:cNvPr>
            <p:cNvSpPr/>
            <p:nvPr/>
          </p:nvSpPr>
          <p:spPr>
            <a:xfrm>
              <a:off x="3436219" y="4129339"/>
              <a:ext cx="31282" cy="24463"/>
            </a:xfrm>
            <a:custGeom>
              <a:avLst/>
              <a:gdLst/>
              <a:ahLst/>
              <a:cxnLst/>
              <a:rect l="l" t="t" r="r" b="b"/>
              <a:pathLst>
                <a:path w="1835" h="1435" extrusionOk="0">
                  <a:moveTo>
                    <a:pt x="901" y="0"/>
                  </a:moveTo>
                  <a:cubicBezTo>
                    <a:pt x="0" y="0"/>
                    <a:pt x="0" y="1435"/>
                    <a:pt x="901" y="1435"/>
                  </a:cubicBezTo>
                  <a:cubicBezTo>
                    <a:pt x="1835" y="1435"/>
                    <a:pt x="1835" y="0"/>
                    <a:pt x="9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3040;p45">
              <a:extLst>
                <a:ext uri="{FF2B5EF4-FFF2-40B4-BE49-F238E27FC236}">
                  <a16:creationId xmlns:a16="http://schemas.microsoft.com/office/drawing/2014/main" id="{8289E5EB-7B4D-4B4A-B7DD-98E7962FAD4D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3041;p45">
              <a:extLst>
                <a:ext uri="{FF2B5EF4-FFF2-40B4-BE49-F238E27FC236}">
                  <a16:creationId xmlns:a16="http://schemas.microsoft.com/office/drawing/2014/main" id="{127568C9-B1D9-6949-9E6C-4F3809B5FD92}"/>
                </a:ext>
              </a:extLst>
            </p:cNvPr>
            <p:cNvSpPr/>
            <p:nvPr/>
          </p:nvSpPr>
          <p:spPr>
            <a:xfrm>
              <a:off x="3522093" y="4260136"/>
              <a:ext cx="32424" cy="26083"/>
            </a:xfrm>
            <a:custGeom>
              <a:avLst/>
              <a:gdLst/>
              <a:ahLst/>
              <a:cxnLst/>
              <a:rect l="l" t="t" r="r" b="b"/>
              <a:pathLst>
                <a:path w="1902" h="1530" extrusionOk="0">
                  <a:moveTo>
                    <a:pt x="701" y="0"/>
                  </a:moveTo>
                  <a:cubicBezTo>
                    <a:pt x="334" y="0"/>
                    <a:pt x="0" y="334"/>
                    <a:pt x="0" y="734"/>
                  </a:cubicBezTo>
                  <a:cubicBezTo>
                    <a:pt x="0" y="1101"/>
                    <a:pt x="301" y="1401"/>
                    <a:pt x="634" y="1435"/>
                  </a:cubicBezTo>
                  <a:lnTo>
                    <a:pt x="667" y="1435"/>
                  </a:lnTo>
                  <a:cubicBezTo>
                    <a:pt x="701" y="1435"/>
                    <a:pt x="768" y="1435"/>
                    <a:pt x="801" y="1468"/>
                  </a:cubicBezTo>
                  <a:cubicBezTo>
                    <a:pt x="916" y="1491"/>
                    <a:pt x="1015" y="1530"/>
                    <a:pt x="1120" y="1530"/>
                  </a:cubicBezTo>
                  <a:cubicBezTo>
                    <a:pt x="1168" y="1530"/>
                    <a:pt x="1216" y="1522"/>
                    <a:pt x="1268" y="1501"/>
                  </a:cubicBezTo>
                  <a:cubicBezTo>
                    <a:pt x="1835" y="1301"/>
                    <a:pt x="1902" y="567"/>
                    <a:pt x="1435" y="167"/>
                  </a:cubicBezTo>
                  <a:cubicBezTo>
                    <a:pt x="1368" y="134"/>
                    <a:pt x="1335" y="134"/>
                    <a:pt x="1268" y="100"/>
                  </a:cubicBezTo>
                  <a:cubicBezTo>
                    <a:pt x="1134" y="0"/>
                    <a:pt x="968" y="0"/>
                    <a:pt x="8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3042;p45">
              <a:extLst>
                <a:ext uri="{FF2B5EF4-FFF2-40B4-BE49-F238E27FC236}">
                  <a16:creationId xmlns:a16="http://schemas.microsoft.com/office/drawing/2014/main" id="{0423FF29-AE39-8B45-ADDE-3177ECF4FFFC}"/>
                </a:ext>
              </a:extLst>
            </p:cNvPr>
            <p:cNvSpPr/>
            <p:nvPr/>
          </p:nvSpPr>
          <p:spPr>
            <a:xfrm>
              <a:off x="2300781" y="3072120"/>
              <a:ext cx="915025" cy="348724"/>
            </a:xfrm>
            <a:custGeom>
              <a:avLst/>
              <a:gdLst/>
              <a:ahLst/>
              <a:cxnLst/>
              <a:rect l="l" t="t" r="r" b="b"/>
              <a:pathLst>
                <a:path w="53675" h="20456" extrusionOk="0">
                  <a:moveTo>
                    <a:pt x="48554" y="7306"/>
                  </a:moveTo>
                  <a:cubicBezTo>
                    <a:pt x="49055" y="7773"/>
                    <a:pt x="49488" y="8307"/>
                    <a:pt x="49822" y="8908"/>
                  </a:cubicBezTo>
                  <a:cubicBezTo>
                    <a:pt x="50456" y="9975"/>
                    <a:pt x="49488" y="10742"/>
                    <a:pt x="48654" y="11209"/>
                  </a:cubicBezTo>
                  <a:cubicBezTo>
                    <a:pt x="48416" y="11339"/>
                    <a:pt x="48121" y="11610"/>
                    <a:pt x="47935" y="11610"/>
                  </a:cubicBezTo>
                  <a:cubicBezTo>
                    <a:pt x="47834" y="11610"/>
                    <a:pt x="47765" y="11531"/>
                    <a:pt x="47754" y="11309"/>
                  </a:cubicBezTo>
                  <a:cubicBezTo>
                    <a:pt x="47654" y="10742"/>
                    <a:pt x="47820" y="10108"/>
                    <a:pt x="47920" y="9541"/>
                  </a:cubicBezTo>
                  <a:cubicBezTo>
                    <a:pt x="48087" y="8774"/>
                    <a:pt x="48287" y="8040"/>
                    <a:pt x="48554" y="7306"/>
                  </a:cubicBezTo>
                  <a:close/>
                  <a:moveTo>
                    <a:pt x="40852" y="0"/>
                  </a:moveTo>
                  <a:cubicBezTo>
                    <a:pt x="40535" y="0"/>
                    <a:pt x="40210" y="191"/>
                    <a:pt x="40115" y="535"/>
                  </a:cubicBezTo>
                  <a:cubicBezTo>
                    <a:pt x="39781" y="1936"/>
                    <a:pt x="39114" y="3137"/>
                    <a:pt x="38247" y="4271"/>
                  </a:cubicBezTo>
                  <a:cubicBezTo>
                    <a:pt x="37813" y="3871"/>
                    <a:pt x="37279" y="3537"/>
                    <a:pt x="36646" y="3270"/>
                  </a:cubicBezTo>
                  <a:cubicBezTo>
                    <a:pt x="36578" y="3242"/>
                    <a:pt x="36511" y="3230"/>
                    <a:pt x="36446" y="3230"/>
                  </a:cubicBezTo>
                  <a:cubicBezTo>
                    <a:pt x="35964" y="3230"/>
                    <a:pt x="35585" y="3922"/>
                    <a:pt x="35878" y="4304"/>
                  </a:cubicBezTo>
                  <a:cubicBezTo>
                    <a:pt x="36279" y="4971"/>
                    <a:pt x="36879" y="5438"/>
                    <a:pt x="37313" y="6106"/>
                  </a:cubicBezTo>
                  <a:cubicBezTo>
                    <a:pt x="37463" y="6315"/>
                    <a:pt x="37747" y="6444"/>
                    <a:pt x="37996" y="6444"/>
                  </a:cubicBezTo>
                  <a:cubicBezTo>
                    <a:pt x="38025" y="6444"/>
                    <a:pt x="38053" y="6443"/>
                    <a:pt x="38080" y="6439"/>
                  </a:cubicBezTo>
                  <a:lnTo>
                    <a:pt x="38080" y="6439"/>
                  </a:lnTo>
                  <a:cubicBezTo>
                    <a:pt x="38814" y="8407"/>
                    <a:pt x="38047" y="11243"/>
                    <a:pt x="37213" y="13077"/>
                  </a:cubicBezTo>
                  <a:cubicBezTo>
                    <a:pt x="34711" y="11743"/>
                    <a:pt x="34111" y="7240"/>
                    <a:pt x="33577" y="4805"/>
                  </a:cubicBezTo>
                  <a:cubicBezTo>
                    <a:pt x="33492" y="4467"/>
                    <a:pt x="33169" y="4292"/>
                    <a:pt x="32857" y="4292"/>
                  </a:cubicBezTo>
                  <a:cubicBezTo>
                    <a:pt x="32552" y="4292"/>
                    <a:pt x="32259" y="4459"/>
                    <a:pt x="32209" y="4805"/>
                  </a:cubicBezTo>
                  <a:cubicBezTo>
                    <a:pt x="31575" y="8240"/>
                    <a:pt x="32209" y="12277"/>
                    <a:pt x="30541" y="15446"/>
                  </a:cubicBezTo>
                  <a:cubicBezTo>
                    <a:pt x="28040" y="13144"/>
                    <a:pt x="27873" y="9275"/>
                    <a:pt x="27873" y="6106"/>
                  </a:cubicBezTo>
                  <a:cubicBezTo>
                    <a:pt x="27873" y="5656"/>
                    <a:pt x="27484" y="5396"/>
                    <a:pt x="27107" y="5396"/>
                  </a:cubicBezTo>
                  <a:cubicBezTo>
                    <a:pt x="26813" y="5396"/>
                    <a:pt x="26526" y="5554"/>
                    <a:pt x="26438" y="5905"/>
                  </a:cubicBezTo>
                  <a:cubicBezTo>
                    <a:pt x="25538" y="9341"/>
                    <a:pt x="25571" y="13978"/>
                    <a:pt x="23036" y="16780"/>
                  </a:cubicBezTo>
                  <a:cubicBezTo>
                    <a:pt x="22651" y="17207"/>
                    <a:pt x="22290" y="17384"/>
                    <a:pt x="21959" y="17384"/>
                  </a:cubicBezTo>
                  <a:cubicBezTo>
                    <a:pt x="20714" y="17384"/>
                    <a:pt x="19885" y="14877"/>
                    <a:pt x="19700" y="13744"/>
                  </a:cubicBezTo>
                  <a:cubicBezTo>
                    <a:pt x="19734" y="13511"/>
                    <a:pt x="19800" y="13311"/>
                    <a:pt x="19867" y="13144"/>
                  </a:cubicBezTo>
                  <a:cubicBezTo>
                    <a:pt x="20401" y="11143"/>
                    <a:pt x="20934" y="8741"/>
                    <a:pt x="20601" y="6639"/>
                  </a:cubicBezTo>
                  <a:cubicBezTo>
                    <a:pt x="20529" y="6282"/>
                    <a:pt x="20247" y="6116"/>
                    <a:pt x="19949" y="6116"/>
                  </a:cubicBezTo>
                  <a:cubicBezTo>
                    <a:pt x="19691" y="6116"/>
                    <a:pt x="19421" y="6240"/>
                    <a:pt x="19267" y="6472"/>
                  </a:cubicBezTo>
                  <a:cubicBezTo>
                    <a:pt x="18066" y="8474"/>
                    <a:pt x="17899" y="11409"/>
                    <a:pt x="18233" y="13744"/>
                  </a:cubicBezTo>
                  <a:cubicBezTo>
                    <a:pt x="17799" y="15179"/>
                    <a:pt x="17098" y="16813"/>
                    <a:pt x="15864" y="17280"/>
                  </a:cubicBezTo>
                  <a:cubicBezTo>
                    <a:pt x="15738" y="17329"/>
                    <a:pt x="15618" y="17352"/>
                    <a:pt x="15504" y="17352"/>
                  </a:cubicBezTo>
                  <a:cubicBezTo>
                    <a:pt x="14053" y="17352"/>
                    <a:pt x="13579" y="13671"/>
                    <a:pt x="13362" y="12744"/>
                  </a:cubicBezTo>
                  <a:cubicBezTo>
                    <a:pt x="12895" y="10942"/>
                    <a:pt x="12629" y="8741"/>
                    <a:pt x="11528" y="7173"/>
                  </a:cubicBezTo>
                  <a:cubicBezTo>
                    <a:pt x="11361" y="6956"/>
                    <a:pt x="11127" y="6848"/>
                    <a:pt x="10894" y="6848"/>
                  </a:cubicBezTo>
                  <a:cubicBezTo>
                    <a:pt x="10660" y="6848"/>
                    <a:pt x="10427" y="6956"/>
                    <a:pt x="10260" y="7173"/>
                  </a:cubicBezTo>
                  <a:cubicBezTo>
                    <a:pt x="8792" y="9174"/>
                    <a:pt x="8392" y="11576"/>
                    <a:pt x="8292" y="13978"/>
                  </a:cubicBezTo>
                  <a:cubicBezTo>
                    <a:pt x="7592" y="11309"/>
                    <a:pt x="6758" y="8674"/>
                    <a:pt x="5056" y="6439"/>
                  </a:cubicBezTo>
                  <a:cubicBezTo>
                    <a:pt x="4874" y="6211"/>
                    <a:pt x="4629" y="6094"/>
                    <a:pt x="4395" y="6094"/>
                  </a:cubicBezTo>
                  <a:cubicBezTo>
                    <a:pt x="4115" y="6094"/>
                    <a:pt x="3849" y="6261"/>
                    <a:pt x="3722" y="6606"/>
                  </a:cubicBezTo>
                  <a:cubicBezTo>
                    <a:pt x="2488" y="9808"/>
                    <a:pt x="887" y="12977"/>
                    <a:pt x="120" y="16313"/>
                  </a:cubicBezTo>
                  <a:cubicBezTo>
                    <a:pt x="1" y="16868"/>
                    <a:pt x="436" y="17223"/>
                    <a:pt x="858" y="17223"/>
                  </a:cubicBezTo>
                  <a:cubicBezTo>
                    <a:pt x="1145" y="17223"/>
                    <a:pt x="1426" y="17058"/>
                    <a:pt x="1521" y="16680"/>
                  </a:cubicBezTo>
                  <a:cubicBezTo>
                    <a:pt x="2154" y="13811"/>
                    <a:pt x="3455" y="11076"/>
                    <a:pt x="4589" y="8307"/>
                  </a:cubicBezTo>
                  <a:cubicBezTo>
                    <a:pt x="6724" y="11810"/>
                    <a:pt x="7191" y="16079"/>
                    <a:pt x="8426" y="19949"/>
                  </a:cubicBezTo>
                  <a:cubicBezTo>
                    <a:pt x="8545" y="20293"/>
                    <a:pt x="8846" y="20456"/>
                    <a:pt x="9141" y="20456"/>
                  </a:cubicBezTo>
                  <a:cubicBezTo>
                    <a:pt x="9504" y="20456"/>
                    <a:pt x="9860" y="20209"/>
                    <a:pt x="9860" y="19749"/>
                  </a:cubicBezTo>
                  <a:cubicBezTo>
                    <a:pt x="9793" y="16246"/>
                    <a:pt x="9259" y="12277"/>
                    <a:pt x="10861" y="9074"/>
                  </a:cubicBezTo>
                  <a:cubicBezTo>
                    <a:pt x="11859" y="12220"/>
                    <a:pt x="12308" y="18766"/>
                    <a:pt x="15417" y="18766"/>
                  </a:cubicBezTo>
                  <a:cubicBezTo>
                    <a:pt x="15737" y="18766"/>
                    <a:pt x="16085" y="18697"/>
                    <a:pt x="16465" y="18548"/>
                  </a:cubicBezTo>
                  <a:cubicBezTo>
                    <a:pt x="17565" y="18114"/>
                    <a:pt x="18299" y="17147"/>
                    <a:pt x="18800" y="16046"/>
                  </a:cubicBezTo>
                  <a:cubicBezTo>
                    <a:pt x="19355" y="17465"/>
                    <a:pt x="20309" y="18741"/>
                    <a:pt x="21873" y="18741"/>
                  </a:cubicBezTo>
                  <a:cubicBezTo>
                    <a:pt x="22001" y="18741"/>
                    <a:pt x="22133" y="18732"/>
                    <a:pt x="22269" y="18715"/>
                  </a:cubicBezTo>
                  <a:cubicBezTo>
                    <a:pt x="24537" y="18381"/>
                    <a:pt x="25471" y="15579"/>
                    <a:pt x="26105" y="13711"/>
                  </a:cubicBezTo>
                  <a:cubicBezTo>
                    <a:pt x="26405" y="12777"/>
                    <a:pt x="26605" y="11910"/>
                    <a:pt x="26805" y="10942"/>
                  </a:cubicBezTo>
                  <a:cubicBezTo>
                    <a:pt x="27272" y="13311"/>
                    <a:pt x="28273" y="15579"/>
                    <a:pt x="30375" y="17080"/>
                  </a:cubicBezTo>
                  <a:cubicBezTo>
                    <a:pt x="30476" y="17151"/>
                    <a:pt x="30587" y="17182"/>
                    <a:pt x="30699" y="17182"/>
                  </a:cubicBezTo>
                  <a:cubicBezTo>
                    <a:pt x="30954" y="17182"/>
                    <a:pt x="31213" y="17022"/>
                    <a:pt x="31375" y="16813"/>
                  </a:cubicBezTo>
                  <a:cubicBezTo>
                    <a:pt x="32876" y="14612"/>
                    <a:pt x="33076" y="11976"/>
                    <a:pt x="33210" y="9308"/>
                  </a:cubicBezTo>
                  <a:cubicBezTo>
                    <a:pt x="33910" y="11710"/>
                    <a:pt x="35111" y="13911"/>
                    <a:pt x="37380" y="14612"/>
                  </a:cubicBezTo>
                  <a:cubicBezTo>
                    <a:pt x="37439" y="14634"/>
                    <a:pt x="37504" y="14645"/>
                    <a:pt x="37572" y="14645"/>
                  </a:cubicBezTo>
                  <a:cubicBezTo>
                    <a:pt x="37809" y="14645"/>
                    <a:pt x="38069" y="14512"/>
                    <a:pt x="38147" y="14278"/>
                  </a:cubicBezTo>
                  <a:cubicBezTo>
                    <a:pt x="39414" y="11710"/>
                    <a:pt x="40448" y="7940"/>
                    <a:pt x="39114" y="5372"/>
                  </a:cubicBezTo>
                  <a:cubicBezTo>
                    <a:pt x="39948" y="4371"/>
                    <a:pt x="40615" y="3304"/>
                    <a:pt x="41082" y="2103"/>
                  </a:cubicBezTo>
                  <a:cubicBezTo>
                    <a:pt x="42050" y="3037"/>
                    <a:pt x="43417" y="3737"/>
                    <a:pt x="44418" y="4371"/>
                  </a:cubicBezTo>
                  <a:cubicBezTo>
                    <a:pt x="45385" y="4971"/>
                    <a:pt x="46453" y="5605"/>
                    <a:pt x="47453" y="6306"/>
                  </a:cubicBezTo>
                  <a:cubicBezTo>
                    <a:pt x="46953" y="7573"/>
                    <a:pt x="46586" y="8874"/>
                    <a:pt x="46419" y="10209"/>
                  </a:cubicBezTo>
                  <a:cubicBezTo>
                    <a:pt x="46286" y="11109"/>
                    <a:pt x="46253" y="12544"/>
                    <a:pt x="47320" y="12910"/>
                  </a:cubicBezTo>
                  <a:cubicBezTo>
                    <a:pt x="47503" y="12980"/>
                    <a:pt x="47693" y="13011"/>
                    <a:pt x="47885" y="13011"/>
                  </a:cubicBezTo>
                  <a:cubicBezTo>
                    <a:pt x="48984" y="13011"/>
                    <a:pt x="50169" y="11991"/>
                    <a:pt x="50822" y="11309"/>
                  </a:cubicBezTo>
                  <a:cubicBezTo>
                    <a:pt x="52624" y="9475"/>
                    <a:pt x="51423" y="7640"/>
                    <a:pt x="49321" y="5939"/>
                  </a:cubicBezTo>
                  <a:cubicBezTo>
                    <a:pt x="49788" y="5538"/>
                    <a:pt x="50456" y="5105"/>
                    <a:pt x="50822" y="4805"/>
                  </a:cubicBezTo>
                  <a:cubicBezTo>
                    <a:pt x="51590" y="4304"/>
                    <a:pt x="52424" y="3704"/>
                    <a:pt x="53157" y="2970"/>
                  </a:cubicBezTo>
                  <a:cubicBezTo>
                    <a:pt x="53675" y="2504"/>
                    <a:pt x="53189" y="1757"/>
                    <a:pt x="52633" y="1757"/>
                  </a:cubicBezTo>
                  <a:cubicBezTo>
                    <a:pt x="52473" y="1757"/>
                    <a:pt x="52306" y="1820"/>
                    <a:pt x="52157" y="1969"/>
                  </a:cubicBezTo>
                  <a:cubicBezTo>
                    <a:pt x="51056" y="3037"/>
                    <a:pt x="49221" y="3971"/>
                    <a:pt x="48154" y="5238"/>
                  </a:cubicBezTo>
                  <a:cubicBezTo>
                    <a:pt x="45452" y="3304"/>
                    <a:pt x="42083" y="1636"/>
                    <a:pt x="41449" y="335"/>
                  </a:cubicBezTo>
                  <a:cubicBezTo>
                    <a:pt x="41321" y="107"/>
                    <a:pt x="41089" y="0"/>
                    <a:pt x="4085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3043;p45">
              <a:extLst>
                <a:ext uri="{FF2B5EF4-FFF2-40B4-BE49-F238E27FC236}">
                  <a16:creationId xmlns:a16="http://schemas.microsoft.com/office/drawing/2014/main" id="{B2823504-98E8-9C4A-8359-4D2B8DE9D153}"/>
                </a:ext>
              </a:extLst>
            </p:cNvPr>
            <p:cNvSpPr/>
            <p:nvPr/>
          </p:nvSpPr>
          <p:spPr>
            <a:xfrm>
              <a:off x="2664360" y="4488468"/>
              <a:ext cx="264015" cy="77413"/>
            </a:xfrm>
            <a:custGeom>
              <a:avLst/>
              <a:gdLst/>
              <a:ahLst/>
              <a:cxnLst/>
              <a:rect l="l" t="t" r="r" b="b"/>
              <a:pathLst>
                <a:path w="15487" h="4541" extrusionOk="0">
                  <a:moveTo>
                    <a:pt x="13912" y="0"/>
                  </a:moveTo>
                  <a:cubicBezTo>
                    <a:pt x="9495" y="0"/>
                    <a:pt x="5031" y="2103"/>
                    <a:pt x="809" y="3119"/>
                  </a:cubicBezTo>
                  <a:cubicBezTo>
                    <a:pt x="1" y="3337"/>
                    <a:pt x="265" y="4540"/>
                    <a:pt x="1034" y="4540"/>
                  </a:cubicBezTo>
                  <a:cubicBezTo>
                    <a:pt x="1090" y="4540"/>
                    <a:pt x="1149" y="4534"/>
                    <a:pt x="1210" y="4520"/>
                  </a:cubicBezTo>
                  <a:cubicBezTo>
                    <a:pt x="5298" y="3498"/>
                    <a:pt x="9723" y="1405"/>
                    <a:pt x="14016" y="1405"/>
                  </a:cubicBezTo>
                  <a:cubicBezTo>
                    <a:pt x="14206" y="1405"/>
                    <a:pt x="14396" y="1410"/>
                    <a:pt x="14586" y="1418"/>
                  </a:cubicBezTo>
                  <a:cubicBezTo>
                    <a:pt x="14596" y="1418"/>
                    <a:pt x="14607" y="1419"/>
                    <a:pt x="14617" y="1419"/>
                  </a:cubicBezTo>
                  <a:cubicBezTo>
                    <a:pt x="15486" y="1419"/>
                    <a:pt x="15476" y="50"/>
                    <a:pt x="14586" y="17"/>
                  </a:cubicBezTo>
                  <a:cubicBezTo>
                    <a:pt x="14361" y="6"/>
                    <a:pt x="14137" y="0"/>
                    <a:pt x="1391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3044;p45">
              <a:extLst>
                <a:ext uri="{FF2B5EF4-FFF2-40B4-BE49-F238E27FC236}">
                  <a16:creationId xmlns:a16="http://schemas.microsoft.com/office/drawing/2014/main" id="{09F9161E-AE1E-B842-B7CC-CBDAB4167032}"/>
                </a:ext>
              </a:extLst>
            </p:cNvPr>
            <p:cNvSpPr/>
            <p:nvPr/>
          </p:nvSpPr>
          <p:spPr>
            <a:xfrm>
              <a:off x="2757479" y="3795834"/>
              <a:ext cx="1022441" cy="222180"/>
            </a:xfrm>
            <a:custGeom>
              <a:avLst/>
              <a:gdLst/>
              <a:ahLst/>
              <a:cxnLst/>
              <a:rect l="l" t="t" r="r" b="b"/>
              <a:pathLst>
                <a:path w="59976" h="13033" extrusionOk="0">
                  <a:moveTo>
                    <a:pt x="58881" y="1"/>
                  </a:moveTo>
                  <a:cubicBezTo>
                    <a:pt x="58831" y="1"/>
                    <a:pt x="58779" y="5"/>
                    <a:pt x="58726" y="15"/>
                  </a:cubicBezTo>
                  <a:cubicBezTo>
                    <a:pt x="49286" y="1716"/>
                    <a:pt x="39946" y="3818"/>
                    <a:pt x="30472" y="5619"/>
                  </a:cubicBezTo>
                  <a:cubicBezTo>
                    <a:pt x="20532" y="7487"/>
                    <a:pt x="10358" y="8221"/>
                    <a:pt x="785" y="11623"/>
                  </a:cubicBezTo>
                  <a:cubicBezTo>
                    <a:pt x="0" y="11865"/>
                    <a:pt x="225" y="13033"/>
                    <a:pt x="916" y="13033"/>
                  </a:cubicBezTo>
                  <a:cubicBezTo>
                    <a:pt x="990" y="13033"/>
                    <a:pt x="1068" y="13020"/>
                    <a:pt x="1151" y="12991"/>
                  </a:cubicBezTo>
                  <a:cubicBezTo>
                    <a:pt x="10758" y="9655"/>
                    <a:pt x="20899" y="8821"/>
                    <a:pt x="30839" y="6987"/>
                  </a:cubicBezTo>
                  <a:cubicBezTo>
                    <a:pt x="40279" y="5285"/>
                    <a:pt x="49653" y="3117"/>
                    <a:pt x="59126" y="1383"/>
                  </a:cubicBezTo>
                  <a:cubicBezTo>
                    <a:pt x="59975" y="1225"/>
                    <a:pt x="59698" y="1"/>
                    <a:pt x="588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3045;p45">
              <a:extLst>
                <a:ext uri="{FF2B5EF4-FFF2-40B4-BE49-F238E27FC236}">
                  <a16:creationId xmlns:a16="http://schemas.microsoft.com/office/drawing/2014/main" id="{BE905517-0CAF-694B-9625-7D5874D51671}"/>
                </a:ext>
              </a:extLst>
            </p:cNvPr>
            <p:cNvSpPr/>
            <p:nvPr/>
          </p:nvSpPr>
          <p:spPr>
            <a:xfrm>
              <a:off x="2640048" y="3821066"/>
              <a:ext cx="1480797" cy="865553"/>
            </a:xfrm>
            <a:custGeom>
              <a:avLst/>
              <a:gdLst/>
              <a:ahLst/>
              <a:cxnLst/>
              <a:rect l="l" t="t" r="r" b="b"/>
              <a:pathLst>
                <a:path w="86863" h="50773" extrusionOk="0">
                  <a:moveTo>
                    <a:pt x="29255" y="15147"/>
                  </a:moveTo>
                  <a:cubicBezTo>
                    <a:pt x="29755" y="16414"/>
                    <a:pt x="30289" y="17715"/>
                    <a:pt x="30856" y="18983"/>
                  </a:cubicBezTo>
                  <a:cubicBezTo>
                    <a:pt x="30756" y="18983"/>
                    <a:pt x="30722" y="18916"/>
                    <a:pt x="30656" y="18916"/>
                  </a:cubicBezTo>
                  <a:cubicBezTo>
                    <a:pt x="27253" y="19050"/>
                    <a:pt x="24018" y="20884"/>
                    <a:pt x="21182" y="22585"/>
                  </a:cubicBezTo>
                  <a:cubicBezTo>
                    <a:pt x="20415" y="21018"/>
                    <a:pt x="19681" y="19417"/>
                    <a:pt x="19047" y="17749"/>
                  </a:cubicBezTo>
                  <a:cubicBezTo>
                    <a:pt x="22483" y="16981"/>
                    <a:pt x="25852" y="16047"/>
                    <a:pt x="29255" y="15147"/>
                  </a:cubicBezTo>
                  <a:close/>
                  <a:moveTo>
                    <a:pt x="31256" y="19884"/>
                  </a:moveTo>
                  <a:cubicBezTo>
                    <a:pt x="31356" y="20084"/>
                    <a:pt x="31423" y="20317"/>
                    <a:pt x="31556" y="20517"/>
                  </a:cubicBezTo>
                  <a:cubicBezTo>
                    <a:pt x="31256" y="20684"/>
                    <a:pt x="31023" y="20918"/>
                    <a:pt x="30989" y="21184"/>
                  </a:cubicBezTo>
                  <a:cubicBezTo>
                    <a:pt x="30884" y="21119"/>
                    <a:pt x="30770" y="21090"/>
                    <a:pt x="30658" y="21090"/>
                  </a:cubicBezTo>
                  <a:cubicBezTo>
                    <a:pt x="30309" y="21090"/>
                    <a:pt x="29972" y="21373"/>
                    <a:pt x="29922" y="21752"/>
                  </a:cubicBezTo>
                  <a:cubicBezTo>
                    <a:pt x="29855" y="21685"/>
                    <a:pt x="29755" y="21551"/>
                    <a:pt x="29688" y="21485"/>
                  </a:cubicBezTo>
                  <a:cubicBezTo>
                    <a:pt x="29564" y="21319"/>
                    <a:pt x="29401" y="21256"/>
                    <a:pt x="29232" y="21256"/>
                  </a:cubicBezTo>
                  <a:cubicBezTo>
                    <a:pt x="29129" y="21256"/>
                    <a:pt x="29022" y="21280"/>
                    <a:pt x="28921" y="21318"/>
                  </a:cubicBezTo>
                  <a:lnTo>
                    <a:pt x="28888" y="21251"/>
                  </a:lnTo>
                  <a:cubicBezTo>
                    <a:pt x="28762" y="21012"/>
                    <a:pt x="28543" y="20909"/>
                    <a:pt x="28319" y="20909"/>
                  </a:cubicBezTo>
                  <a:cubicBezTo>
                    <a:pt x="27886" y="20909"/>
                    <a:pt x="27433" y="21291"/>
                    <a:pt x="27587" y="21818"/>
                  </a:cubicBezTo>
                  <a:cubicBezTo>
                    <a:pt x="27320" y="21818"/>
                    <a:pt x="26986" y="22018"/>
                    <a:pt x="26886" y="22352"/>
                  </a:cubicBezTo>
                  <a:cubicBezTo>
                    <a:pt x="26853" y="22252"/>
                    <a:pt x="26820" y="22219"/>
                    <a:pt x="26753" y="22152"/>
                  </a:cubicBezTo>
                  <a:cubicBezTo>
                    <a:pt x="26579" y="21915"/>
                    <a:pt x="26347" y="21813"/>
                    <a:pt x="26128" y="21813"/>
                  </a:cubicBezTo>
                  <a:cubicBezTo>
                    <a:pt x="25884" y="21813"/>
                    <a:pt x="25658" y="21941"/>
                    <a:pt x="25552" y="22152"/>
                  </a:cubicBezTo>
                  <a:cubicBezTo>
                    <a:pt x="25152" y="22185"/>
                    <a:pt x="24751" y="22552"/>
                    <a:pt x="24918" y="23019"/>
                  </a:cubicBezTo>
                  <a:lnTo>
                    <a:pt x="25185" y="23753"/>
                  </a:lnTo>
                  <a:cubicBezTo>
                    <a:pt x="25152" y="23753"/>
                    <a:pt x="25152" y="23720"/>
                    <a:pt x="25085" y="23720"/>
                  </a:cubicBezTo>
                  <a:cubicBezTo>
                    <a:pt x="25052" y="23620"/>
                    <a:pt x="25018" y="23586"/>
                    <a:pt x="25018" y="23519"/>
                  </a:cubicBezTo>
                  <a:cubicBezTo>
                    <a:pt x="24894" y="23272"/>
                    <a:pt x="24668" y="23169"/>
                    <a:pt x="24435" y="23169"/>
                  </a:cubicBezTo>
                  <a:cubicBezTo>
                    <a:pt x="23978" y="23169"/>
                    <a:pt x="23496" y="23567"/>
                    <a:pt x="23717" y="24053"/>
                  </a:cubicBezTo>
                  <a:cubicBezTo>
                    <a:pt x="23881" y="24412"/>
                    <a:pt x="24012" y="24772"/>
                    <a:pt x="24174" y="25162"/>
                  </a:cubicBezTo>
                  <a:lnTo>
                    <a:pt x="24174" y="25162"/>
                  </a:lnTo>
                  <a:cubicBezTo>
                    <a:pt x="24169" y="25157"/>
                    <a:pt x="24162" y="25154"/>
                    <a:pt x="24151" y="25154"/>
                  </a:cubicBezTo>
                  <a:cubicBezTo>
                    <a:pt x="24051" y="24987"/>
                    <a:pt x="23884" y="24887"/>
                    <a:pt x="23751" y="24854"/>
                  </a:cubicBezTo>
                  <a:cubicBezTo>
                    <a:pt x="23717" y="24754"/>
                    <a:pt x="23684" y="24687"/>
                    <a:pt x="23584" y="24587"/>
                  </a:cubicBezTo>
                  <a:cubicBezTo>
                    <a:pt x="23426" y="24350"/>
                    <a:pt x="23201" y="24248"/>
                    <a:pt x="22980" y="24248"/>
                  </a:cubicBezTo>
                  <a:cubicBezTo>
                    <a:pt x="22641" y="24248"/>
                    <a:pt x="22310" y="24490"/>
                    <a:pt x="22250" y="24854"/>
                  </a:cubicBezTo>
                  <a:cubicBezTo>
                    <a:pt x="22150" y="24520"/>
                    <a:pt x="21949" y="24220"/>
                    <a:pt x="21816" y="23886"/>
                  </a:cubicBezTo>
                  <a:cubicBezTo>
                    <a:pt x="24485" y="22319"/>
                    <a:pt x="27487" y="20484"/>
                    <a:pt x="30656" y="20351"/>
                  </a:cubicBezTo>
                  <a:cubicBezTo>
                    <a:pt x="30989" y="20351"/>
                    <a:pt x="31189" y="20150"/>
                    <a:pt x="31256" y="19884"/>
                  </a:cubicBezTo>
                  <a:close/>
                  <a:moveTo>
                    <a:pt x="22416" y="28356"/>
                  </a:moveTo>
                  <a:lnTo>
                    <a:pt x="22416" y="28356"/>
                  </a:lnTo>
                  <a:cubicBezTo>
                    <a:pt x="22350" y="28556"/>
                    <a:pt x="22250" y="28823"/>
                    <a:pt x="22183" y="29023"/>
                  </a:cubicBezTo>
                  <a:lnTo>
                    <a:pt x="22150" y="29023"/>
                  </a:lnTo>
                  <a:cubicBezTo>
                    <a:pt x="22150" y="28823"/>
                    <a:pt x="22016" y="28623"/>
                    <a:pt x="21883" y="28523"/>
                  </a:cubicBezTo>
                  <a:cubicBezTo>
                    <a:pt x="22049" y="28490"/>
                    <a:pt x="22250" y="28390"/>
                    <a:pt x="22416" y="28356"/>
                  </a:cubicBezTo>
                  <a:close/>
                  <a:moveTo>
                    <a:pt x="79957" y="1470"/>
                  </a:moveTo>
                  <a:cubicBezTo>
                    <a:pt x="80391" y="6140"/>
                    <a:pt x="80525" y="10877"/>
                    <a:pt x="81492" y="15414"/>
                  </a:cubicBezTo>
                  <a:cubicBezTo>
                    <a:pt x="82459" y="19884"/>
                    <a:pt x="84761" y="23920"/>
                    <a:pt x="85328" y="28490"/>
                  </a:cubicBezTo>
                  <a:cubicBezTo>
                    <a:pt x="84094" y="28690"/>
                    <a:pt x="82826" y="28923"/>
                    <a:pt x="81592" y="29190"/>
                  </a:cubicBezTo>
                  <a:cubicBezTo>
                    <a:pt x="79924" y="20017"/>
                    <a:pt x="77889" y="10877"/>
                    <a:pt x="74987" y="2004"/>
                  </a:cubicBezTo>
                  <a:cubicBezTo>
                    <a:pt x="76622" y="1737"/>
                    <a:pt x="78290" y="1570"/>
                    <a:pt x="79957" y="1470"/>
                  </a:cubicBezTo>
                  <a:close/>
                  <a:moveTo>
                    <a:pt x="73553" y="2238"/>
                  </a:moveTo>
                  <a:cubicBezTo>
                    <a:pt x="76455" y="11144"/>
                    <a:pt x="78523" y="20317"/>
                    <a:pt x="80191" y="29524"/>
                  </a:cubicBezTo>
                  <a:cubicBezTo>
                    <a:pt x="79190" y="29724"/>
                    <a:pt x="78223" y="29991"/>
                    <a:pt x="77222" y="30258"/>
                  </a:cubicBezTo>
                  <a:cubicBezTo>
                    <a:pt x="76522" y="28556"/>
                    <a:pt x="76088" y="26722"/>
                    <a:pt x="75621" y="24920"/>
                  </a:cubicBezTo>
                  <a:cubicBezTo>
                    <a:pt x="75021" y="22519"/>
                    <a:pt x="74253" y="20084"/>
                    <a:pt x="73453" y="17715"/>
                  </a:cubicBezTo>
                  <a:cubicBezTo>
                    <a:pt x="71852" y="12879"/>
                    <a:pt x="70050" y="8075"/>
                    <a:pt x="68850" y="3138"/>
                  </a:cubicBezTo>
                  <a:cubicBezTo>
                    <a:pt x="70384" y="2805"/>
                    <a:pt x="71952" y="2504"/>
                    <a:pt x="73553" y="2238"/>
                  </a:cubicBezTo>
                  <a:close/>
                  <a:moveTo>
                    <a:pt x="17480" y="29991"/>
                  </a:moveTo>
                  <a:lnTo>
                    <a:pt x="17480" y="29991"/>
                  </a:lnTo>
                  <a:cubicBezTo>
                    <a:pt x="17346" y="30158"/>
                    <a:pt x="17346" y="30358"/>
                    <a:pt x="17379" y="30524"/>
                  </a:cubicBezTo>
                  <a:cubicBezTo>
                    <a:pt x="17346" y="30424"/>
                    <a:pt x="17313" y="30391"/>
                    <a:pt x="17246" y="30324"/>
                  </a:cubicBezTo>
                  <a:cubicBezTo>
                    <a:pt x="17179" y="30224"/>
                    <a:pt x="17146" y="30158"/>
                    <a:pt x="17046" y="30091"/>
                  </a:cubicBezTo>
                  <a:cubicBezTo>
                    <a:pt x="17179" y="30057"/>
                    <a:pt x="17346" y="30024"/>
                    <a:pt x="17480" y="29991"/>
                  </a:cubicBezTo>
                  <a:close/>
                  <a:moveTo>
                    <a:pt x="30856" y="30424"/>
                  </a:moveTo>
                  <a:cubicBezTo>
                    <a:pt x="30889" y="30524"/>
                    <a:pt x="30989" y="30658"/>
                    <a:pt x="31023" y="30758"/>
                  </a:cubicBezTo>
                  <a:cubicBezTo>
                    <a:pt x="31056" y="30825"/>
                    <a:pt x="31056" y="30858"/>
                    <a:pt x="31089" y="30891"/>
                  </a:cubicBezTo>
                  <a:cubicBezTo>
                    <a:pt x="30822" y="31025"/>
                    <a:pt x="30489" y="31192"/>
                    <a:pt x="30222" y="31258"/>
                  </a:cubicBezTo>
                  <a:cubicBezTo>
                    <a:pt x="30222" y="31158"/>
                    <a:pt x="30222" y="31058"/>
                    <a:pt x="30189" y="30925"/>
                  </a:cubicBezTo>
                  <a:cubicBezTo>
                    <a:pt x="30422" y="30891"/>
                    <a:pt x="30722" y="30725"/>
                    <a:pt x="30856" y="30424"/>
                  </a:cubicBezTo>
                  <a:close/>
                  <a:moveTo>
                    <a:pt x="67515" y="3472"/>
                  </a:moveTo>
                  <a:cubicBezTo>
                    <a:pt x="68749" y="8409"/>
                    <a:pt x="70551" y="13245"/>
                    <a:pt x="72185" y="18082"/>
                  </a:cubicBezTo>
                  <a:cubicBezTo>
                    <a:pt x="72952" y="20484"/>
                    <a:pt x="73686" y="22886"/>
                    <a:pt x="74353" y="25321"/>
                  </a:cubicBezTo>
                  <a:cubicBezTo>
                    <a:pt x="74787" y="27089"/>
                    <a:pt x="75221" y="28890"/>
                    <a:pt x="75921" y="30591"/>
                  </a:cubicBezTo>
                  <a:cubicBezTo>
                    <a:pt x="74787" y="30925"/>
                    <a:pt x="73720" y="31225"/>
                    <a:pt x="72686" y="31559"/>
                  </a:cubicBezTo>
                  <a:cubicBezTo>
                    <a:pt x="70784" y="22185"/>
                    <a:pt x="66048" y="13646"/>
                    <a:pt x="63612" y="4406"/>
                  </a:cubicBezTo>
                  <a:cubicBezTo>
                    <a:pt x="64913" y="4072"/>
                    <a:pt x="66214" y="3739"/>
                    <a:pt x="67515" y="3472"/>
                  </a:cubicBezTo>
                  <a:close/>
                  <a:moveTo>
                    <a:pt x="27053" y="31925"/>
                  </a:moveTo>
                  <a:cubicBezTo>
                    <a:pt x="27086" y="32026"/>
                    <a:pt x="27153" y="32159"/>
                    <a:pt x="27186" y="32226"/>
                  </a:cubicBezTo>
                  <a:cubicBezTo>
                    <a:pt x="26886" y="32326"/>
                    <a:pt x="26553" y="32392"/>
                    <a:pt x="26252" y="32493"/>
                  </a:cubicBezTo>
                  <a:cubicBezTo>
                    <a:pt x="26386" y="32426"/>
                    <a:pt x="26486" y="32392"/>
                    <a:pt x="26586" y="32292"/>
                  </a:cubicBezTo>
                  <a:cubicBezTo>
                    <a:pt x="26820" y="32259"/>
                    <a:pt x="26986" y="32092"/>
                    <a:pt x="27053" y="31925"/>
                  </a:cubicBezTo>
                  <a:close/>
                  <a:moveTo>
                    <a:pt x="25685" y="32392"/>
                  </a:moveTo>
                  <a:cubicBezTo>
                    <a:pt x="25797" y="32481"/>
                    <a:pt x="25923" y="32511"/>
                    <a:pt x="26044" y="32511"/>
                  </a:cubicBezTo>
                  <a:cubicBezTo>
                    <a:pt x="26096" y="32511"/>
                    <a:pt x="26147" y="32506"/>
                    <a:pt x="26196" y="32497"/>
                  </a:cubicBezTo>
                  <a:lnTo>
                    <a:pt x="26196" y="32497"/>
                  </a:lnTo>
                  <a:cubicBezTo>
                    <a:pt x="25668" y="32597"/>
                    <a:pt x="25077" y="32761"/>
                    <a:pt x="24518" y="32859"/>
                  </a:cubicBezTo>
                  <a:cubicBezTo>
                    <a:pt x="24885" y="32726"/>
                    <a:pt x="25318" y="32559"/>
                    <a:pt x="25685" y="32392"/>
                  </a:cubicBezTo>
                  <a:close/>
                  <a:moveTo>
                    <a:pt x="18547" y="33427"/>
                  </a:moveTo>
                  <a:cubicBezTo>
                    <a:pt x="18647" y="33593"/>
                    <a:pt x="18814" y="33693"/>
                    <a:pt x="18981" y="33693"/>
                  </a:cubicBezTo>
                  <a:cubicBezTo>
                    <a:pt x="18881" y="33693"/>
                    <a:pt x="18814" y="33693"/>
                    <a:pt x="18714" y="33727"/>
                  </a:cubicBezTo>
                  <a:cubicBezTo>
                    <a:pt x="18547" y="33727"/>
                    <a:pt x="18380" y="33827"/>
                    <a:pt x="18313" y="33894"/>
                  </a:cubicBezTo>
                  <a:cubicBezTo>
                    <a:pt x="18247" y="33760"/>
                    <a:pt x="18180" y="33593"/>
                    <a:pt x="18147" y="33493"/>
                  </a:cubicBezTo>
                  <a:cubicBezTo>
                    <a:pt x="18247" y="33493"/>
                    <a:pt x="18414" y="33493"/>
                    <a:pt x="18547" y="33427"/>
                  </a:cubicBezTo>
                  <a:close/>
                  <a:moveTo>
                    <a:pt x="34458" y="38697"/>
                  </a:moveTo>
                  <a:lnTo>
                    <a:pt x="34358" y="38830"/>
                  </a:lnTo>
                  <a:cubicBezTo>
                    <a:pt x="34225" y="38830"/>
                    <a:pt x="34091" y="38897"/>
                    <a:pt x="33991" y="38997"/>
                  </a:cubicBezTo>
                  <a:cubicBezTo>
                    <a:pt x="33925" y="38931"/>
                    <a:pt x="33891" y="38897"/>
                    <a:pt x="33858" y="38897"/>
                  </a:cubicBezTo>
                  <a:cubicBezTo>
                    <a:pt x="34058" y="38830"/>
                    <a:pt x="34258" y="38764"/>
                    <a:pt x="34458" y="38697"/>
                  </a:cubicBezTo>
                  <a:close/>
                  <a:moveTo>
                    <a:pt x="38795" y="37963"/>
                  </a:moveTo>
                  <a:cubicBezTo>
                    <a:pt x="38962" y="38430"/>
                    <a:pt x="39128" y="38864"/>
                    <a:pt x="39262" y="39297"/>
                  </a:cubicBezTo>
                  <a:cubicBezTo>
                    <a:pt x="39162" y="39231"/>
                    <a:pt x="39062" y="39231"/>
                    <a:pt x="39028" y="39231"/>
                  </a:cubicBezTo>
                  <a:lnTo>
                    <a:pt x="38628" y="38497"/>
                  </a:lnTo>
                  <a:cubicBezTo>
                    <a:pt x="38522" y="38224"/>
                    <a:pt x="38320" y="38110"/>
                    <a:pt x="38105" y="38110"/>
                  </a:cubicBezTo>
                  <a:cubicBezTo>
                    <a:pt x="37848" y="38110"/>
                    <a:pt x="37573" y="38275"/>
                    <a:pt x="37427" y="38530"/>
                  </a:cubicBezTo>
                  <a:cubicBezTo>
                    <a:pt x="37360" y="38530"/>
                    <a:pt x="37294" y="38564"/>
                    <a:pt x="37227" y="38564"/>
                  </a:cubicBezTo>
                  <a:cubicBezTo>
                    <a:pt x="37194" y="38464"/>
                    <a:pt x="37094" y="38397"/>
                    <a:pt x="37060" y="38330"/>
                  </a:cubicBezTo>
                  <a:cubicBezTo>
                    <a:pt x="37027" y="38230"/>
                    <a:pt x="36960" y="38197"/>
                    <a:pt x="36893" y="38130"/>
                  </a:cubicBezTo>
                  <a:cubicBezTo>
                    <a:pt x="37527" y="38063"/>
                    <a:pt x="38128" y="37963"/>
                    <a:pt x="38761" y="37963"/>
                  </a:cubicBezTo>
                  <a:close/>
                  <a:moveTo>
                    <a:pt x="62178" y="4839"/>
                  </a:moveTo>
                  <a:cubicBezTo>
                    <a:pt x="64580" y="14079"/>
                    <a:pt x="69350" y="22652"/>
                    <a:pt x="71251" y="32059"/>
                  </a:cubicBezTo>
                  <a:cubicBezTo>
                    <a:pt x="69617" y="32526"/>
                    <a:pt x="67916" y="33093"/>
                    <a:pt x="66248" y="33660"/>
                  </a:cubicBezTo>
                  <a:cubicBezTo>
                    <a:pt x="59676" y="35828"/>
                    <a:pt x="53038" y="37363"/>
                    <a:pt x="46367" y="39097"/>
                  </a:cubicBezTo>
                  <a:cubicBezTo>
                    <a:pt x="44599" y="39564"/>
                    <a:pt x="42898" y="40031"/>
                    <a:pt x="41163" y="40532"/>
                  </a:cubicBezTo>
                  <a:cubicBezTo>
                    <a:pt x="38261" y="31692"/>
                    <a:pt x="34058" y="23386"/>
                    <a:pt x="30656" y="14747"/>
                  </a:cubicBezTo>
                  <a:cubicBezTo>
                    <a:pt x="34425" y="13679"/>
                    <a:pt x="38194" y="12545"/>
                    <a:pt x="41930" y="11344"/>
                  </a:cubicBezTo>
                  <a:cubicBezTo>
                    <a:pt x="42364" y="11211"/>
                    <a:pt x="42831" y="11044"/>
                    <a:pt x="43231" y="10910"/>
                  </a:cubicBezTo>
                  <a:cubicBezTo>
                    <a:pt x="44399" y="13579"/>
                    <a:pt x="45099" y="16414"/>
                    <a:pt x="46233" y="19083"/>
                  </a:cubicBezTo>
                  <a:cubicBezTo>
                    <a:pt x="45066" y="19350"/>
                    <a:pt x="43932" y="19650"/>
                    <a:pt x="42764" y="19817"/>
                  </a:cubicBezTo>
                  <a:cubicBezTo>
                    <a:pt x="42264" y="19884"/>
                    <a:pt x="42164" y="20484"/>
                    <a:pt x="42364" y="20851"/>
                  </a:cubicBezTo>
                  <a:cubicBezTo>
                    <a:pt x="44899" y="26088"/>
                    <a:pt x="46667" y="31692"/>
                    <a:pt x="48602" y="37163"/>
                  </a:cubicBezTo>
                  <a:cubicBezTo>
                    <a:pt x="48721" y="37506"/>
                    <a:pt x="49012" y="37656"/>
                    <a:pt x="49302" y="37656"/>
                  </a:cubicBezTo>
                  <a:cubicBezTo>
                    <a:pt x="49745" y="37656"/>
                    <a:pt x="50184" y="37306"/>
                    <a:pt x="50003" y="36762"/>
                  </a:cubicBezTo>
                  <a:cubicBezTo>
                    <a:pt x="48068" y="31458"/>
                    <a:pt x="46367" y="26088"/>
                    <a:pt x="43998" y="21018"/>
                  </a:cubicBezTo>
                  <a:cubicBezTo>
                    <a:pt x="45166" y="20818"/>
                    <a:pt x="46267" y="20484"/>
                    <a:pt x="47434" y="20284"/>
                  </a:cubicBezTo>
                  <a:cubicBezTo>
                    <a:pt x="47935" y="20217"/>
                    <a:pt x="48068" y="19650"/>
                    <a:pt x="47868" y="19250"/>
                  </a:cubicBezTo>
                  <a:cubicBezTo>
                    <a:pt x="46534" y="16414"/>
                    <a:pt x="45766" y="13346"/>
                    <a:pt x="44566" y="10477"/>
                  </a:cubicBezTo>
                  <a:cubicBezTo>
                    <a:pt x="48735" y="9076"/>
                    <a:pt x="52905" y="7641"/>
                    <a:pt x="57074" y="6341"/>
                  </a:cubicBezTo>
                  <a:cubicBezTo>
                    <a:pt x="59009" y="15480"/>
                    <a:pt x="62412" y="24220"/>
                    <a:pt x="64513" y="33326"/>
                  </a:cubicBezTo>
                  <a:cubicBezTo>
                    <a:pt x="64593" y="33686"/>
                    <a:pt x="64859" y="33844"/>
                    <a:pt x="65137" y="33844"/>
                  </a:cubicBezTo>
                  <a:cubicBezTo>
                    <a:pt x="65556" y="33844"/>
                    <a:pt x="66001" y="33487"/>
                    <a:pt x="65881" y="32926"/>
                  </a:cubicBezTo>
                  <a:cubicBezTo>
                    <a:pt x="63779" y="23786"/>
                    <a:pt x="60377" y="15047"/>
                    <a:pt x="58409" y="5907"/>
                  </a:cubicBezTo>
                  <a:cubicBezTo>
                    <a:pt x="59676" y="5540"/>
                    <a:pt x="60911" y="5173"/>
                    <a:pt x="62178" y="4839"/>
                  </a:cubicBezTo>
                  <a:close/>
                  <a:moveTo>
                    <a:pt x="36026" y="30925"/>
                  </a:moveTo>
                  <a:cubicBezTo>
                    <a:pt x="36827" y="32826"/>
                    <a:pt x="37561" y="34694"/>
                    <a:pt x="38261" y="36596"/>
                  </a:cubicBezTo>
                  <a:cubicBezTo>
                    <a:pt x="32590" y="36896"/>
                    <a:pt x="27220" y="40231"/>
                    <a:pt x="22049" y="42200"/>
                  </a:cubicBezTo>
                  <a:cubicBezTo>
                    <a:pt x="21149" y="39731"/>
                    <a:pt x="20015" y="37429"/>
                    <a:pt x="18914" y="35161"/>
                  </a:cubicBezTo>
                  <a:cubicBezTo>
                    <a:pt x="22183" y="34861"/>
                    <a:pt x="25352" y="34261"/>
                    <a:pt x="28521" y="33360"/>
                  </a:cubicBezTo>
                  <a:cubicBezTo>
                    <a:pt x="29855" y="32993"/>
                    <a:pt x="31156" y="32493"/>
                    <a:pt x="32424" y="31992"/>
                  </a:cubicBezTo>
                  <a:cubicBezTo>
                    <a:pt x="33253" y="31685"/>
                    <a:pt x="34395" y="31009"/>
                    <a:pt x="35352" y="31009"/>
                  </a:cubicBezTo>
                  <a:cubicBezTo>
                    <a:pt x="35433" y="31009"/>
                    <a:pt x="35514" y="31014"/>
                    <a:pt x="35592" y="31025"/>
                  </a:cubicBezTo>
                  <a:cubicBezTo>
                    <a:pt x="35634" y="31033"/>
                    <a:pt x="35674" y="31037"/>
                    <a:pt x="35712" y="31037"/>
                  </a:cubicBezTo>
                  <a:cubicBezTo>
                    <a:pt x="35826" y="31037"/>
                    <a:pt x="35926" y="31000"/>
                    <a:pt x="36026" y="30925"/>
                  </a:cubicBezTo>
                  <a:close/>
                  <a:moveTo>
                    <a:pt x="33691" y="41899"/>
                  </a:moveTo>
                  <a:cubicBezTo>
                    <a:pt x="33758" y="41966"/>
                    <a:pt x="33825" y="42066"/>
                    <a:pt x="33891" y="42133"/>
                  </a:cubicBezTo>
                  <a:cubicBezTo>
                    <a:pt x="34025" y="42266"/>
                    <a:pt x="34091" y="42366"/>
                    <a:pt x="34225" y="42400"/>
                  </a:cubicBezTo>
                  <a:cubicBezTo>
                    <a:pt x="33491" y="42667"/>
                    <a:pt x="32657" y="42867"/>
                    <a:pt x="31856" y="43067"/>
                  </a:cubicBezTo>
                  <a:cubicBezTo>
                    <a:pt x="31890" y="43033"/>
                    <a:pt x="31923" y="43000"/>
                    <a:pt x="31990" y="42900"/>
                  </a:cubicBezTo>
                  <a:cubicBezTo>
                    <a:pt x="32223" y="42900"/>
                    <a:pt x="32524" y="42733"/>
                    <a:pt x="32690" y="42500"/>
                  </a:cubicBezTo>
                  <a:cubicBezTo>
                    <a:pt x="32772" y="42540"/>
                    <a:pt x="32857" y="42559"/>
                    <a:pt x="32942" y="42559"/>
                  </a:cubicBezTo>
                  <a:cubicBezTo>
                    <a:pt x="33277" y="42559"/>
                    <a:pt x="33611" y="42272"/>
                    <a:pt x="33691" y="41899"/>
                  </a:cubicBezTo>
                  <a:close/>
                  <a:moveTo>
                    <a:pt x="30189" y="42867"/>
                  </a:moveTo>
                  <a:cubicBezTo>
                    <a:pt x="30289" y="43000"/>
                    <a:pt x="30389" y="43100"/>
                    <a:pt x="30522" y="43200"/>
                  </a:cubicBezTo>
                  <a:cubicBezTo>
                    <a:pt x="30589" y="43267"/>
                    <a:pt x="30656" y="43334"/>
                    <a:pt x="30722" y="43367"/>
                  </a:cubicBezTo>
                  <a:cubicBezTo>
                    <a:pt x="30289" y="43500"/>
                    <a:pt x="29888" y="43601"/>
                    <a:pt x="29455" y="43701"/>
                  </a:cubicBezTo>
                  <a:cubicBezTo>
                    <a:pt x="29521" y="43567"/>
                    <a:pt x="29555" y="43400"/>
                    <a:pt x="29555" y="43234"/>
                  </a:cubicBezTo>
                  <a:cubicBezTo>
                    <a:pt x="29788" y="43234"/>
                    <a:pt x="30055" y="43067"/>
                    <a:pt x="30189" y="42867"/>
                  </a:cubicBezTo>
                  <a:close/>
                  <a:moveTo>
                    <a:pt x="28387" y="43867"/>
                  </a:moveTo>
                  <a:cubicBezTo>
                    <a:pt x="28387" y="43901"/>
                    <a:pt x="28421" y="43901"/>
                    <a:pt x="28421" y="43901"/>
                  </a:cubicBezTo>
                  <a:cubicBezTo>
                    <a:pt x="28254" y="44034"/>
                    <a:pt x="28087" y="44068"/>
                    <a:pt x="27987" y="44068"/>
                  </a:cubicBezTo>
                  <a:cubicBezTo>
                    <a:pt x="28020" y="44034"/>
                    <a:pt x="28054" y="44001"/>
                    <a:pt x="28087" y="43901"/>
                  </a:cubicBezTo>
                  <a:cubicBezTo>
                    <a:pt x="28187" y="43901"/>
                    <a:pt x="28321" y="43901"/>
                    <a:pt x="28387" y="43867"/>
                  </a:cubicBezTo>
                  <a:close/>
                  <a:moveTo>
                    <a:pt x="26553" y="44401"/>
                  </a:moveTo>
                  <a:cubicBezTo>
                    <a:pt x="26586" y="44401"/>
                    <a:pt x="26586" y="44434"/>
                    <a:pt x="26653" y="44434"/>
                  </a:cubicBezTo>
                  <a:cubicBezTo>
                    <a:pt x="26519" y="44434"/>
                    <a:pt x="26386" y="44501"/>
                    <a:pt x="26319" y="44535"/>
                  </a:cubicBezTo>
                  <a:cubicBezTo>
                    <a:pt x="25886" y="44601"/>
                    <a:pt x="25485" y="44735"/>
                    <a:pt x="25052" y="44868"/>
                  </a:cubicBezTo>
                  <a:cubicBezTo>
                    <a:pt x="25152" y="44835"/>
                    <a:pt x="25218" y="44735"/>
                    <a:pt x="25252" y="44601"/>
                  </a:cubicBezTo>
                  <a:cubicBezTo>
                    <a:pt x="25325" y="44629"/>
                    <a:pt x="25401" y="44641"/>
                    <a:pt x="25477" y="44641"/>
                  </a:cubicBezTo>
                  <a:cubicBezTo>
                    <a:pt x="25676" y="44641"/>
                    <a:pt x="25874" y="44555"/>
                    <a:pt x="26019" y="44434"/>
                  </a:cubicBezTo>
                  <a:cubicBezTo>
                    <a:pt x="26088" y="44448"/>
                    <a:pt x="26163" y="44456"/>
                    <a:pt x="26239" y="44456"/>
                  </a:cubicBezTo>
                  <a:cubicBezTo>
                    <a:pt x="26346" y="44456"/>
                    <a:pt x="26455" y="44440"/>
                    <a:pt x="26553" y="44401"/>
                  </a:cubicBezTo>
                  <a:close/>
                  <a:moveTo>
                    <a:pt x="24151" y="44868"/>
                  </a:moveTo>
                  <a:cubicBezTo>
                    <a:pt x="24251" y="44935"/>
                    <a:pt x="24384" y="45002"/>
                    <a:pt x="24551" y="45002"/>
                  </a:cubicBezTo>
                  <a:cubicBezTo>
                    <a:pt x="24351" y="45035"/>
                    <a:pt x="24184" y="45102"/>
                    <a:pt x="23984" y="45168"/>
                  </a:cubicBezTo>
                  <a:cubicBezTo>
                    <a:pt x="24018" y="45068"/>
                    <a:pt x="24051" y="45002"/>
                    <a:pt x="24051" y="44901"/>
                  </a:cubicBezTo>
                  <a:cubicBezTo>
                    <a:pt x="24084" y="44901"/>
                    <a:pt x="24084" y="44868"/>
                    <a:pt x="24151" y="44868"/>
                  </a:cubicBezTo>
                  <a:close/>
                  <a:moveTo>
                    <a:pt x="17646" y="18082"/>
                  </a:moveTo>
                  <a:cubicBezTo>
                    <a:pt x="18747" y="21184"/>
                    <a:pt x="20415" y="24020"/>
                    <a:pt x="21582" y="27055"/>
                  </a:cubicBezTo>
                  <a:cubicBezTo>
                    <a:pt x="19648" y="27722"/>
                    <a:pt x="17713" y="28490"/>
                    <a:pt x="15678" y="28890"/>
                  </a:cubicBezTo>
                  <a:cubicBezTo>
                    <a:pt x="15278" y="28990"/>
                    <a:pt x="15044" y="29390"/>
                    <a:pt x="15178" y="29757"/>
                  </a:cubicBezTo>
                  <a:cubicBezTo>
                    <a:pt x="16912" y="35094"/>
                    <a:pt x="20215" y="39798"/>
                    <a:pt x="21516" y="45268"/>
                  </a:cubicBezTo>
                  <a:cubicBezTo>
                    <a:pt x="21549" y="45535"/>
                    <a:pt x="21716" y="45669"/>
                    <a:pt x="21883" y="45735"/>
                  </a:cubicBezTo>
                  <a:cubicBezTo>
                    <a:pt x="17546" y="47270"/>
                    <a:pt x="13243" y="49004"/>
                    <a:pt x="8640" y="49338"/>
                  </a:cubicBezTo>
                  <a:cubicBezTo>
                    <a:pt x="5971" y="40231"/>
                    <a:pt x="5638" y="30591"/>
                    <a:pt x="2636" y="21585"/>
                  </a:cubicBezTo>
                  <a:cubicBezTo>
                    <a:pt x="7639" y="20484"/>
                    <a:pt x="12643" y="19350"/>
                    <a:pt x="17646" y="18082"/>
                  </a:cubicBezTo>
                  <a:close/>
                  <a:moveTo>
                    <a:pt x="80646" y="1"/>
                  </a:moveTo>
                  <a:cubicBezTo>
                    <a:pt x="80628" y="1"/>
                    <a:pt x="80610" y="1"/>
                    <a:pt x="80591" y="3"/>
                  </a:cubicBezTo>
                  <a:cubicBezTo>
                    <a:pt x="74587" y="370"/>
                    <a:pt x="68716" y="1537"/>
                    <a:pt x="62945" y="3072"/>
                  </a:cubicBezTo>
                  <a:cubicBezTo>
                    <a:pt x="62889" y="3055"/>
                    <a:pt x="62828" y="3047"/>
                    <a:pt x="62766" y="3047"/>
                  </a:cubicBezTo>
                  <a:cubicBezTo>
                    <a:pt x="62572" y="3047"/>
                    <a:pt x="62363" y="3128"/>
                    <a:pt x="62211" y="3305"/>
                  </a:cubicBezTo>
                  <a:cubicBezTo>
                    <a:pt x="55440" y="5173"/>
                    <a:pt x="48835" y="7508"/>
                    <a:pt x="42197" y="9710"/>
                  </a:cubicBezTo>
                  <a:cubicBezTo>
                    <a:pt x="29088" y="14046"/>
                    <a:pt x="15578" y="17215"/>
                    <a:pt x="2135" y="20250"/>
                  </a:cubicBezTo>
                  <a:cubicBezTo>
                    <a:pt x="1935" y="19817"/>
                    <a:pt x="1802" y="19350"/>
                    <a:pt x="1568" y="18883"/>
                  </a:cubicBezTo>
                  <a:cubicBezTo>
                    <a:pt x="1434" y="18549"/>
                    <a:pt x="1135" y="18402"/>
                    <a:pt x="845" y="18402"/>
                  </a:cubicBezTo>
                  <a:cubicBezTo>
                    <a:pt x="412" y="18402"/>
                    <a:pt x="1" y="18730"/>
                    <a:pt x="201" y="19250"/>
                  </a:cubicBezTo>
                  <a:cubicBezTo>
                    <a:pt x="367" y="19717"/>
                    <a:pt x="567" y="20184"/>
                    <a:pt x="734" y="20584"/>
                  </a:cubicBezTo>
                  <a:cubicBezTo>
                    <a:pt x="192" y="20903"/>
                    <a:pt x="442" y="21892"/>
                    <a:pt x="1106" y="21892"/>
                  </a:cubicBezTo>
                  <a:cubicBezTo>
                    <a:pt x="1137" y="21892"/>
                    <a:pt x="1169" y="21889"/>
                    <a:pt x="1201" y="21885"/>
                  </a:cubicBezTo>
                  <a:cubicBezTo>
                    <a:pt x="4303" y="31058"/>
                    <a:pt x="4570" y="40932"/>
                    <a:pt x="7406" y="50239"/>
                  </a:cubicBezTo>
                  <a:cubicBezTo>
                    <a:pt x="7506" y="50539"/>
                    <a:pt x="7806" y="50772"/>
                    <a:pt x="8073" y="50772"/>
                  </a:cubicBezTo>
                  <a:cubicBezTo>
                    <a:pt x="14144" y="50505"/>
                    <a:pt x="19848" y="47937"/>
                    <a:pt x="25552" y="46202"/>
                  </a:cubicBezTo>
                  <a:cubicBezTo>
                    <a:pt x="30355" y="44701"/>
                    <a:pt x="35259" y="43434"/>
                    <a:pt x="40196" y="42200"/>
                  </a:cubicBezTo>
                  <a:cubicBezTo>
                    <a:pt x="40326" y="42459"/>
                    <a:pt x="40577" y="42572"/>
                    <a:pt x="40829" y="42572"/>
                  </a:cubicBezTo>
                  <a:cubicBezTo>
                    <a:pt x="41225" y="42572"/>
                    <a:pt x="41625" y="42294"/>
                    <a:pt x="41563" y="41866"/>
                  </a:cubicBezTo>
                  <a:cubicBezTo>
                    <a:pt x="43064" y="41499"/>
                    <a:pt x="44566" y="41065"/>
                    <a:pt x="46067" y="40698"/>
                  </a:cubicBezTo>
                  <a:cubicBezTo>
                    <a:pt x="52738" y="38897"/>
                    <a:pt x="59409" y="37396"/>
                    <a:pt x="65947" y="35261"/>
                  </a:cubicBezTo>
                  <a:cubicBezTo>
                    <a:pt x="72619" y="33060"/>
                    <a:pt x="79290" y="30825"/>
                    <a:pt x="86295" y="29857"/>
                  </a:cubicBezTo>
                  <a:cubicBezTo>
                    <a:pt x="86596" y="29824"/>
                    <a:pt x="86862" y="29424"/>
                    <a:pt x="86862" y="29190"/>
                  </a:cubicBezTo>
                  <a:cubicBezTo>
                    <a:pt x="86395" y="24654"/>
                    <a:pt x="84427" y="20584"/>
                    <a:pt x="83193" y="16248"/>
                  </a:cubicBezTo>
                  <a:cubicBezTo>
                    <a:pt x="81759" y="11311"/>
                    <a:pt x="81859" y="5840"/>
                    <a:pt x="81292" y="703"/>
                  </a:cubicBezTo>
                  <a:cubicBezTo>
                    <a:pt x="81260" y="352"/>
                    <a:pt x="81044" y="1"/>
                    <a:pt x="8064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3046;p45">
              <a:extLst>
                <a:ext uri="{FF2B5EF4-FFF2-40B4-BE49-F238E27FC236}">
                  <a16:creationId xmlns:a16="http://schemas.microsoft.com/office/drawing/2014/main" id="{0C09DC64-076D-314D-84BD-BD1F7C545B4D}"/>
                </a:ext>
              </a:extLst>
            </p:cNvPr>
            <p:cNvSpPr/>
            <p:nvPr/>
          </p:nvSpPr>
          <p:spPr>
            <a:xfrm>
              <a:off x="2746006" y="4222271"/>
              <a:ext cx="121532" cy="72418"/>
            </a:xfrm>
            <a:custGeom>
              <a:avLst/>
              <a:gdLst/>
              <a:ahLst/>
              <a:cxnLst/>
              <a:rect l="l" t="t" r="r" b="b"/>
              <a:pathLst>
                <a:path w="7129" h="4248" extrusionOk="0">
                  <a:moveTo>
                    <a:pt x="3926" y="1387"/>
                  </a:moveTo>
                  <a:cubicBezTo>
                    <a:pt x="3859" y="1554"/>
                    <a:pt x="3826" y="1721"/>
                    <a:pt x="3826" y="1888"/>
                  </a:cubicBezTo>
                  <a:cubicBezTo>
                    <a:pt x="3826" y="2155"/>
                    <a:pt x="3959" y="2355"/>
                    <a:pt x="4159" y="2488"/>
                  </a:cubicBezTo>
                  <a:cubicBezTo>
                    <a:pt x="3799" y="2669"/>
                    <a:pt x="3438" y="2784"/>
                    <a:pt x="3078" y="2784"/>
                  </a:cubicBezTo>
                  <a:cubicBezTo>
                    <a:pt x="2704" y="2784"/>
                    <a:pt x="2331" y="2660"/>
                    <a:pt x="1958" y="2355"/>
                  </a:cubicBezTo>
                  <a:cubicBezTo>
                    <a:pt x="2392" y="1721"/>
                    <a:pt x="3159" y="1387"/>
                    <a:pt x="3926" y="1387"/>
                  </a:cubicBezTo>
                  <a:close/>
                  <a:moveTo>
                    <a:pt x="3849" y="0"/>
                  </a:moveTo>
                  <a:cubicBezTo>
                    <a:pt x="2126" y="0"/>
                    <a:pt x="437" y="1152"/>
                    <a:pt x="90" y="3155"/>
                  </a:cubicBezTo>
                  <a:cubicBezTo>
                    <a:pt x="1" y="3713"/>
                    <a:pt x="449" y="4062"/>
                    <a:pt x="855" y="4062"/>
                  </a:cubicBezTo>
                  <a:cubicBezTo>
                    <a:pt x="1056" y="4062"/>
                    <a:pt x="1247" y="3977"/>
                    <a:pt x="1357" y="3789"/>
                  </a:cubicBezTo>
                  <a:cubicBezTo>
                    <a:pt x="1885" y="4111"/>
                    <a:pt x="2406" y="4248"/>
                    <a:pt x="2925" y="4248"/>
                  </a:cubicBezTo>
                  <a:cubicBezTo>
                    <a:pt x="4177" y="4248"/>
                    <a:pt x="5411" y="3451"/>
                    <a:pt x="6661" y="2555"/>
                  </a:cubicBezTo>
                  <a:cubicBezTo>
                    <a:pt x="7095" y="2288"/>
                    <a:pt x="7128" y="1821"/>
                    <a:pt x="6828" y="1454"/>
                  </a:cubicBezTo>
                  <a:cubicBezTo>
                    <a:pt x="6040" y="460"/>
                    <a:pt x="4938" y="0"/>
                    <a:pt x="384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3047;p45">
              <a:extLst>
                <a:ext uri="{FF2B5EF4-FFF2-40B4-BE49-F238E27FC236}">
                  <a16:creationId xmlns:a16="http://schemas.microsoft.com/office/drawing/2014/main" id="{1807CD1C-9DB3-AD4D-B62D-D9CC0C17FBDC}"/>
                </a:ext>
              </a:extLst>
            </p:cNvPr>
            <p:cNvSpPr/>
            <p:nvPr/>
          </p:nvSpPr>
          <p:spPr>
            <a:xfrm>
              <a:off x="3485694" y="4249515"/>
              <a:ext cx="116025" cy="66349"/>
            </a:xfrm>
            <a:custGeom>
              <a:avLst/>
              <a:gdLst/>
              <a:ahLst/>
              <a:cxnLst/>
              <a:rect l="l" t="t" r="r" b="b"/>
              <a:pathLst>
                <a:path w="6806" h="3892" extrusionOk="0">
                  <a:moveTo>
                    <a:pt x="2854" y="1402"/>
                  </a:moveTo>
                  <a:cubicBezTo>
                    <a:pt x="3103" y="1402"/>
                    <a:pt x="3356" y="1474"/>
                    <a:pt x="3603" y="1591"/>
                  </a:cubicBezTo>
                  <a:cubicBezTo>
                    <a:pt x="3470" y="1791"/>
                    <a:pt x="3436" y="2091"/>
                    <a:pt x="3570" y="2358"/>
                  </a:cubicBezTo>
                  <a:cubicBezTo>
                    <a:pt x="3603" y="2391"/>
                    <a:pt x="3603" y="2425"/>
                    <a:pt x="3636" y="2525"/>
                  </a:cubicBezTo>
                  <a:cubicBezTo>
                    <a:pt x="3494" y="2538"/>
                    <a:pt x="3351" y="2546"/>
                    <a:pt x="3211" y="2546"/>
                  </a:cubicBezTo>
                  <a:cubicBezTo>
                    <a:pt x="2659" y="2546"/>
                    <a:pt x="2134" y="2423"/>
                    <a:pt x="1735" y="2024"/>
                  </a:cubicBezTo>
                  <a:cubicBezTo>
                    <a:pt x="2081" y="1577"/>
                    <a:pt x="2464" y="1402"/>
                    <a:pt x="2854" y="1402"/>
                  </a:cubicBezTo>
                  <a:close/>
                  <a:moveTo>
                    <a:pt x="2804" y="0"/>
                  </a:moveTo>
                  <a:cubicBezTo>
                    <a:pt x="1940" y="0"/>
                    <a:pt x="1098" y="412"/>
                    <a:pt x="401" y="1424"/>
                  </a:cubicBezTo>
                  <a:cubicBezTo>
                    <a:pt x="134" y="1624"/>
                    <a:pt x="0" y="1958"/>
                    <a:pt x="234" y="2291"/>
                  </a:cubicBezTo>
                  <a:cubicBezTo>
                    <a:pt x="892" y="3510"/>
                    <a:pt x="2013" y="3892"/>
                    <a:pt x="3220" y="3892"/>
                  </a:cubicBezTo>
                  <a:cubicBezTo>
                    <a:pt x="3665" y="3892"/>
                    <a:pt x="4121" y="3840"/>
                    <a:pt x="4570" y="3759"/>
                  </a:cubicBezTo>
                  <a:cubicBezTo>
                    <a:pt x="4637" y="3759"/>
                    <a:pt x="4771" y="3759"/>
                    <a:pt x="4837" y="3726"/>
                  </a:cubicBezTo>
                  <a:cubicBezTo>
                    <a:pt x="5304" y="3626"/>
                    <a:pt x="5771" y="3492"/>
                    <a:pt x="6172" y="3392"/>
                  </a:cubicBezTo>
                  <a:cubicBezTo>
                    <a:pt x="6739" y="3259"/>
                    <a:pt x="6805" y="2625"/>
                    <a:pt x="6505" y="2225"/>
                  </a:cubicBezTo>
                  <a:cubicBezTo>
                    <a:pt x="5515" y="972"/>
                    <a:pt x="4133" y="0"/>
                    <a:pt x="280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3048;p45">
              <a:extLst>
                <a:ext uri="{FF2B5EF4-FFF2-40B4-BE49-F238E27FC236}">
                  <a16:creationId xmlns:a16="http://schemas.microsoft.com/office/drawing/2014/main" id="{3D5BB4E1-3BD6-F84E-B1A7-EC05EB068E9C}"/>
                </a:ext>
              </a:extLst>
            </p:cNvPr>
            <p:cNvSpPr/>
            <p:nvPr/>
          </p:nvSpPr>
          <p:spPr>
            <a:xfrm>
              <a:off x="3224918" y="4065254"/>
              <a:ext cx="124293" cy="80959"/>
            </a:xfrm>
            <a:custGeom>
              <a:avLst/>
              <a:gdLst/>
              <a:ahLst/>
              <a:cxnLst/>
              <a:rect l="l" t="t" r="r" b="b"/>
              <a:pathLst>
                <a:path w="7291" h="4749" extrusionOk="0">
                  <a:moveTo>
                    <a:pt x="3572" y="1370"/>
                  </a:moveTo>
                  <a:cubicBezTo>
                    <a:pt x="3677" y="1370"/>
                    <a:pt x="3783" y="1377"/>
                    <a:pt x="3888" y="1391"/>
                  </a:cubicBezTo>
                  <a:cubicBezTo>
                    <a:pt x="3855" y="1491"/>
                    <a:pt x="3855" y="1558"/>
                    <a:pt x="3855" y="1658"/>
                  </a:cubicBezTo>
                  <a:lnTo>
                    <a:pt x="3855" y="2725"/>
                  </a:lnTo>
                  <a:cubicBezTo>
                    <a:pt x="3855" y="2925"/>
                    <a:pt x="3955" y="3159"/>
                    <a:pt x="4088" y="3259"/>
                  </a:cubicBezTo>
                  <a:cubicBezTo>
                    <a:pt x="3900" y="3290"/>
                    <a:pt x="3712" y="3309"/>
                    <a:pt x="3522" y="3309"/>
                  </a:cubicBezTo>
                  <a:cubicBezTo>
                    <a:pt x="3105" y="3309"/>
                    <a:pt x="2678" y="3221"/>
                    <a:pt x="2220" y="2992"/>
                  </a:cubicBezTo>
                  <a:cubicBezTo>
                    <a:pt x="2115" y="2929"/>
                    <a:pt x="1982" y="2905"/>
                    <a:pt x="1857" y="2905"/>
                  </a:cubicBezTo>
                  <a:cubicBezTo>
                    <a:pt x="1784" y="2905"/>
                    <a:pt x="1714" y="2913"/>
                    <a:pt x="1653" y="2925"/>
                  </a:cubicBezTo>
                  <a:cubicBezTo>
                    <a:pt x="1803" y="1880"/>
                    <a:pt x="2673" y="1370"/>
                    <a:pt x="3572" y="1370"/>
                  </a:cubicBezTo>
                  <a:close/>
                  <a:moveTo>
                    <a:pt x="3580" y="0"/>
                  </a:moveTo>
                  <a:cubicBezTo>
                    <a:pt x="1753" y="0"/>
                    <a:pt x="1" y="1220"/>
                    <a:pt x="252" y="3592"/>
                  </a:cubicBezTo>
                  <a:cubicBezTo>
                    <a:pt x="326" y="4056"/>
                    <a:pt x="719" y="4287"/>
                    <a:pt x="1069" y="4287"/>
                  </a:cubicBezTo>
                  <a:cubicBezTo>
                    <a:pt x="1198" y="4287"/>
                    <a:pt x="1321" y="4256"/>
                    <a:pt x="1420" y="4193"/>
                  </a:cubicBezTo>
                  <a:cubicBezTo>
                    <a:pt x="1453" y="4193"/>
                    <a:pt x="1453" y="4226"/>
                    <a:pt x="1520" y="4226"/>
                  </a:cubicBezTo>
                  <a:cubicBezTo>
                    <a:pt x="2216" y="4587"/>
                    <a:pt x="2908" y="4748"/>
                    <a:pt x="3588" y="4748"/>
                  </a:cubicBezTo>
                  <a:cubicBezTo>
                    <a:pt x="4733" y="4748"/>
                    <a:pt x="5844" y="4291"/>
                    <a:pt x="6890" y="3559"/>
                  </a:cubicBezTo>
                  <a:cubicBezTo>
                    <a:pt x="7124" y="3359"/>
                    <a:pt x="7291" y="3059"/>
                    <a:pt x="7224" y="2725"/>
                  </a:cubicBezTo>
                  <a:cubicBezTo>
                    <a:pt x="6762" y="894"/>
                    <a:pt x="5144" y="0"/>
                    <a:pt x="35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3049;p45">
              <a:extLst>
                <a:ext uri="{FF2B5EF4-FFF2-40B4-BE49-F238E27FC236}">
                  <a16:creationId xmlns:a16="http://schemas.microsoft.com/office/drawing/2014/main" id="{252BE468-D410-A04B-902F-C4F59B254EDB}"/>
                </a:ext>
              </a:extLst>
            </p:cNvPr>
            <p:cNvSpPr/>
            <p:nvPr/>
          </p:nvSpPr>
          <p:spPr>
            <a:xfrm>
              <a:off x="2821497" y="4560959"/>
              <a:ext cx="591224" cy="196097"/>
            </a:xfrm>
            <a:custGeom>
              <a:avLst/>
              <a:gdLst/>
              <a:ahLst/>
              <a:cxnLst/>
              <a:rect l="l" t="t" r="r" b="b"/>
              <a:pathLst>
                <a:path w="34681" h="11503" extrusionOk="0">
                  <a:moveTo>
                    <a:pt x="33747" y="0"/>
                  </a:moveTo>
                  <a:cubicBezTo>
                    <a:pt x="33676" y="0"/>
                    <a:pt x="33602" y="11"/>
                    <a:pt x="33522" y="35"/>
                  </a:cubicBezTo>
                  <a:cubicBezTo>
                    <a:pt x="22681" y="3604"/>
                    <a:pt x="11873" y="7273"/>
                    <a:pt x="832" y="10109"/>
                  </a:cubicBezTo>
                  <a:cubicBezTo>
                    <a:pt x="1" y="10293"/>
                    <a:pt x="221" y="11502"/>
                    <a:pt x="996" y="11502"/>
                  </a:cubicBezTo>
                  <a:cubicBezTo>
                    <a:pt x="1060" y="11502"/>
                    <a:pt x="1128" y="11494"/>
                    <a:pt x="1199" y="11476"/>
                  </a:cubicBezTo>
                  <a:cubicBezTo>
                    <a:pt x="12240" y="8641"/>
                    <a:pt x="23048" y="4972"/>
                    <a:pt x="33889" y="1436"/>
                  </a:cubicBezTo>
                  <a:cubicBezTo>
                    <a:pt x="34680" y="1162"/>
                    <a:pt x="34472" y="0"/>
                    <a:pt x="3374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3050;p45">
              <a:extLst>
                <a:ext uri="{FF2B5EF4-FFF2-40B4-BE49-F238E27FC236}">
                  <a16:creationId xmlns:a16="http://schemas.microsoft.com/office/drawing/2014/main" id="{DAD733F7-AF7C-234F-9A7C-6371F82873CF}"/>
                </a:ext>
              </a:extLst>
            </p:cNvPr>
            <p:cNvSpPr/>
            <p:nvPr/>
          </p:nvSpPr>
          <p:spPr>
            <a:xfrm>
              <a:off x="2821787" y="4733969"/>
              <a:ext cx="289688" cy="80226"/>
            </a:xfrm>
            <a:custGeom>
              <a:avLst/>
              <a:gdLst/>
              <a:ahLst/>
              <a:cxnLst/>
              <a:rect l="l" t="t" r="r" b="b"/>
              <a:pathLst>
                <a:path w="16993" h="4706" extrusionOk="0">
                  <a:moveTo>
                    <a:pt x="16026" y="1"/>
                  </a:moveTo>
                  <a:cubicBezTo>
                    <a:pt x="15963" y="1"/>
                    <a:pt x="15896" y="9"/>
                    <a:pt x="15826" y="27"/>
                  </a:cubicBezTo>
                  <a:cubicBezTo>
                    <a:pt x="10856" y="1395"/>
                    <a:pt x="5685" y="1662"/>
                    <a:pt x="815" y="3296"/>
                  </a:cubicBezTo>
                  <a:cubicBezTo>
                    <a:pt x="1" y="3538"/>
                    <a:pt x="250" y="4706"/>
                    <a:pt x="946" y="4706"/>
                  </a:cubicBezTo>
                  <a:cubicBezTo>
                    <a:pt x="1020" y="4706"/>
                    <a:pt x="1099" y="4693"/>
                    <a:pt x="1182" y="4664"/>
                  </a:cubicBezTo>
                  <a:cubicBezTo>
                    <a:pt x="6052" y="3029"/>
                    <a:pt x="11256" y="2829"/>
                    <a:pt x="16193" y="1395"/>
                  </a:cubicBezTo>
                  <a:cubicBezTo>
                    <a:pt x="16992" y="1180"/>
                    <a:pt x="16771" y="1"/>
                    <a:pt x="1602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3051;p45">
              <a:extLst>
                <a:ext uri="{FF2B5EF4-FFF2-40B4-BE49-F238E27FC236}">
                  <a16:creationId xmlns:a16="http://schemas.microsoft.com/office/drawing/2014/main" id="{EA290034-2981-9D4B-BB3E-821A9B4091D0}"/>
                </a:ext>
              </a:extLst>
            </p:cNvPr>
            <p:cNvSpPr/>
            <p:nvPr/>
          </p:nvSpPr>
          <p:spPr>
            <a:xfrm>
              <a:off x="3187411" y="4760343"/>
              <a:ext cx="266146" cy="87982"/>
            </a:xfrm>
            <a:custGeom>
              <a:avLst/>
              <a:gdLst/>
              <a:ahLst/>
              <a:cxnLst/>
              <a:rect l="l" t="t" r="r" b="b"/>
              <a:pathLst>
                <a:path w="15612" h="5161" extrusionOk="0">
                  <a:moveTo>
                    <a:pt x="14540" y="1"/>
                  </a:moveTo>
                  <a:cubicBezTo>
                    <a:pt x="14493" y="1"/>
                    <a:pt x="14445" y="5"/>
                    <a:pt x="14394" y="15"/>
                  </a:cubicBezTo>
                  <a:cubicBezTo>
                    <a:pt x="9724" y="782"/>
                    <a:pt x="5288" y="2350"/>
                    <a:pt x="785" y="3751"/>
                  </a:cubicBezTo>
                  <a:cubicBezTo>
                    <a:pt x="0" y="3992"/>
                    <a:pt x="225" y="5160"/>
                    <a:pt x="916" y="5160"/>
                  </a:cubicBezTo>
                  <a:cubicBezTo>
                    <a:pt x="990" y="5160"/>
                    <a:pt x="1068" y="5147"/>
                    <a:pt x="1151" y="5118"/>
                  </a:cubicBezTo>
                  <a:cubicBezTo>
                    <a:pt x="5655" y="3684"/>
                    <a:pt x="10091" y="2150"/>
                    <a:pt x="14761" y="1416"/>
                  </a:cubicBezTo>
                  <a:cubicBezTo>
                    <a:pt x="15611" y="1258"/>
                    <a:pt x="15332" y="1"/>
                    <a:pt x="14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3052;p45">
              <a:extLst>
                <a:ext uri="{FF2B5EF4-FFF2-40B4-BE49-F238E27FC236}">
                  <a16:creationId xmlns:a16="http://schemas.microsoft.com/office/drawing/2014/main" id="{12F411F7-0FDA-9942-A776-61A8C35AF041}"/>
                </a:ext>
              </a:extLst>
            </p:cNvPr>
            <p:cNvSpPr/>
            <p:nvPr/>
          </p:nvSpPr>
          <p:spPr>
            <a:xfrm>
              <a:off x="3234619" y="4829731"/>
              <a:ext cx="238818" cy="71565"/>
            </a:xfrm>
            <a:custGeom>
              <a:avLst/>
              <a:gdLst/>
              <a:ahLst/>
              <a:cxnLst/>
              <a:rect l="l" t="t" r="r" b="b"/>
              <a:pathLst>
                <a:path w="14009" h="4198" extrusionOk="0">
                  <a:moveTo>
                    <a:pt x="12942" y="0"/>
                  </a:moveTo>
                  <a:cubicBezTo>
                    <a:pt x="12894" y="0"/>
                    <a:pt x="12844" y="5"/>
                    <a:pt x="12793" y="14"/>
                  </a:cubicBezTo>
                  <a:cubicBezTo>
                    <a:pt x="8790" y="748"/>
                    <a:pt x="4854" y="2049"/>
                    <a:pt x="851" y="2783"/>
                  </a:cubicBezTo>
                  <a:cubicBezTo>
                    <a:pt x="1" y="2940"/>
                    <a:pt x="280" y="4198"/>
                    <a:pt x="1072" y="4198"/>
                  </a:cubicBezTo>
                  <a:cubicBezTo>
                    <a:pt x="1119" y="4198"/>
                    <a:pt x="1167" y="4193"/>
                    <a:pt x="1218" y="4184"/>
                  </a:cubicBezTo>
                  <a:cubicBezTo>
                    <a:pt x="5221" y="3417"/>
                    <a:pt x="9157" y="2116"/>
                    <a:pt x="13160" y="1382"/>
                  </a:cubicBezTo>
                  <a:cubicBezTo>
                    <a:pt x="14009" y="1225"/>
                    <a:pt x="13731" y="0"/>
                    <a:pt x="1294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3053;p45">
              <a:extLst>
                <a:ext uri="{FF2B5EF4-FFF2-40B4-BE49-F238E27FC236}">
                  <a16:creationId xmlns:a16="http://schemas.microsoft.com/office/drawing/2014/main" id="{78F95C45-89C6-764E-B9DA-A83EB2741725}"/>
                </a:ext>
              </a:extLst>
            </p:cNvPr>
            <p:cNvSpPr/>
            <p:nvPr/>
          </p:nvSpPr>
          <p:spPr>
            <a:xfrm>
              <a:off x="3520081" y="4476551"/>
              <a:ext cx="221055" cy="91289"/>
            </a:xfrm>
            <a:custGeom>
              <a:avLst/>
              <a:gdLst/>
              <a:ahLst/>
              <a:cxnLst/>
              <a:rect l="l" t="t" r="r" b="b"/>
              <a:pathLst>
                <a:path w="12967" h="5355" extrusionOk="0">
                  <a:moveTo>
                    <a:pt x="11964" y="1"/>
                  </a:moveTo>
                  <a:cubicBezTo>
                    <a:pt x="11847" y="1"/>
                    <a:pt x="11721" y="36"/>
                    <a:pt x="11593" y="116"/>
                  </a:cubicBezTo>
                  <a:cubicBezTo>
                    <a:pt x="8257" y="2150"/>
                    <a:pt x="4088" y="2050"/>
                    <a:pt x="652" y="3985"/>
                  </a:cubicBezTo>
                  <a:cubicBezTo>
                    <a:pt x="1" y="4381"/>
                    <a:pt x="407" y="5354"/>
                    <a:pt x="1034" y="5354"/>
                  </a:cubicBezTo>
                  <a:cubicBezTo>
                    <a:pt x="1146" y="5354"/>
                    <a:pt x="1265" y="5323"/>
                    <a:pt x="1386" y="5253"/>
                  </a:cubicBezTo>
                  <a:cubicBezTo>
                    <a:pt x="4788" y="3318"/>
                    <a:pt x="8958" y="3418"/>
                    <a:pt x="12294" y="1383"/>
                  </a:cubicBezTo>
                  <a:cubicBezTo>
                    <a:pt x="12966" y="963"/>
                    <a:pt x="12579" y="1"/>
                    <a:pt x="1196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3054;p45">
              <a:extLst>
                <a:ext uri="{FF2B5EF4-FFF2-40B4-BE49-F238E27FC236}">
                  <a16:creationId xmlns:a16="http://schemas.microsoft.com/office/drawing/2014/main" id="{E38DBFB3-F029-6540-9B94-810E45C76663}"/>
                </a:ext>
              </a:extLst>
            </p:cNvPr>
            <p:cNvSpPr/>
            <p:nvPr/>
          </p:nvSpPr>
          <p:spPr>
            <a:xfrm>
              <a:off x="3545126" y="4540722"/>
              <a:ext cx="247717" cy="89789"/>
            </a:xfrm>
            <a:custGeom>
              <a:avLst/>
              <a:gdLst/>
              <a:ahLst/>
              <a:cxnLst/>
              <a:rect l="l" t="t" r="r" b="b"/>
              <a:pathLst>
                <a:path w="14531" h="5267" extrusionOk="0">
                  <a:moveTo>
                    <a:pt x="13469" y="1"/>
                  </a:moveTo>
                  <a:cubicBezTo>
                    <a:pt x="13413" y="1"/>
                    <a:pt x="13354" y="7"/>
                    <a:pt x="13293" y="21"/>
                  </a:cubicBezTo>
                  <a:cubicBezTo>
                    <a:pt x="9023" y="1055"/>
                    <a:pt x="4954" y="2623"/>
                    <a:pt x="784" y="3857"/>
                  </a:cubicBezTo>
                  <a:cubicBezTo>
                    <a:pt x="0" y="4098"/>
                    <a:pt x="225" y="5267"/>
                    <a:pt x="916" y="5267"/>
                  </a:cubicBezTo>
                  <a:cubicBezTo>
                    <a:pt x="989" y="5267"/>
                    <a:pt x="1068" y="5253"/>
                    <a:pt x="1151" y="5225"/>
                  </a:cubicBezTo>
                  <a:cubicBezTo>
                    <a:pt x="5321" y="3990"/>
                    <a:pt x="9457" y="2456"/>
                    <a:pt x="13660" y="1389"/>
                  </a:cubicBezTo>
                  <a:cubicBezTo>
                    <a:pt x="14531" y="1202"/>
                    <a:pt x="14242" y="1"/>
                    <a:pt x="1346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3055;p45">
              <a:extLst>
                <a:ext uri="{FF2B5EF4-FFF2-40B4-BE49-F238E27FC236}">
                  <a16:creationId xmlns:a16="http://schemas.microsoft.com/office/drawing/2014/main" id="{C1CFF63F-6D27-8743-9C7A-F2949B388B37}"/>
                </a:ext>
              </a:extLst>
            </p:cNvPr>
            <p:cNvSpPr/>
            <p:nvPr/>
          </p:nvSpPr>
          <p:spPr>
            <a:xfrm>
              <a:off x="3538374" y="4620340"/>
              <a:ext cx="265890" cy="84112"/>
            </a:xfrm>
            <a:custGeom>
              <a:avLst/>
              <a:gdLst/>
              <a:ahLst/>
              <a:cxnLst/>
              <a:rect l="l" t="t" r="r" b="b"/>
              <a:pathLst>
                <a:path w="15597" h="4934" extrusionOk="0">
                  <a:moveTo>
                    <a:pt x="14559" y="1"/>
                  </a:moveTo>
                  <a:cubicBezTo>
                    <a:pt x="14505" y="1"/>
                    <a:pt x="14448" y="7"/>
                    <a:pt x="14390" y="21"/>
                  </a:cubicBezTo>
                  <a:cubicBezTo>
                    <a:pt x="9820" y="1022"/>
                    <a:pt x="5250" y="2056"/>
                    <a:pt x="813" y="3523"/>
                  </a:cubicBezTo>
                  <a:cubicBezTo>
                    <a:pt x="1" y="3794"/>
                    <a:pt x="247" y="4934"/>
                    <a:pt x="940" y="4934"/>
                  </a:cubicBezTo>
                  <a:cubicBezTo>
                    <a:pt x="1015" y="4934"/>
                    <a:pt x="1095" y="4920"/>
                    <a:pt x="1180" y="4891"/>
                  </a:cubicBezTo>
                  <a:cubicBezTo>
                    <a:pt x="5650" y="3490"/>
                    <a:pt x="10220" y="2389"/>
                    <a:pt x="14757" y="1389"/>
                  </a:cubicBezTo>
                  <a:cubicBezTo>
                    <a:pt x="15596" y="1202"/>
                    <a:pt x="15305" y="1"/>
                    <a:pt x="1455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3056;p45">
              <a:extLst>
                <a:ext uri="{FF2B5EF4-FFF2-40B4-BE49-F238E27FC236}">
                  <a16:creationId xmlns:a16="http://schemas.microsoft.com/office/drawing/2014/main" id="{FB9593DE-A1AE-9544-9DBD-E8C17179785F}"/>
                </a:ext>
              </a:extLst>
            </p:cNvPr>
            <p:cNvSpPr/>
            <p:nvPr/>
          </p:nvSpPr>
          <p:spPr>
            <a:xfrm>
              <a:off x="3545501" y="4720432"/>
              <a:ext cx="279272" cy="83396"/>
            </a:xfrm>
            <a:custGeom>
              <a:avLst/>
              <a:gdLst/>
              <a:ahLst/>
              <a:cxnLst/>
              <a:rect l="l" t="t" r="r" b="b"/>
              <a:pathLst>
                <a:path w="16382" h="4892" extrusionOk="0">
                  <a:moveTo>
                    <a:pt x="15348" y="1"/>
                  </a:moveTo>
                  <a:cubicBezTo>
                    <a:pt x="15292" y="1"/>
                    <a:pt x="15234" y="7"/>
                    <a:pt x="15172" y="21"/>
                  </a:cubicBezTo>
                  <a:cubicBezTo>
                    <a:pt x="10336" y="1255"/>
                    <a:pt x="5299" y="1488"/>
                    <a:pt x="729" y="3590"/>
                  </a:cubicBezTo>
                  <a:cubicBezTo>
                    <a:pt x="1" y="3910"/>
                    <a:pt x="442" y="4892"/>
                    <a:pt x="1121" y="4892"/>
                  </a:cubicBezTo>
                  <a:cubicBezTo>
                    <a:pt x="1220" y="4892"/>
                    <a:pt x="1323" y="4871"/>
                    <a:pt x="1429" y="4824"/>
                  </a:cubicBezTo>
                  <a:cubicBezTo>
                    <a:pt x="5899" y="2823"/>
                    <a:pt x="10836" y="2623"/>
                    <a:pt x="15573" y="1422"/>
                  </a:cubicBezTo>
                  <a:cubicBezTo>
                    <a:pt x="16381" y="1204"/>
                    <a:pt x="16117" y="1"/>
                    <a:pt x="15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3057;p45">
              <a:extLst>
                <a:ext uri="{FF2B5EF4-FFF2-40B4-BE49-F238E27FC236}">
                  <a16:creationId xmlns:a16="http://schemas.microsoft.com/office/drawing/2014/main" id="{8E9B4025-6944-7442-B3E4-0FC1F67238C5}"/>
                </a:ext>
              </a:extLst>
            </p:cNvPr>
            <p:cNvSpPr/>
            <p:nvPr/>
          </p:nvSpPr>
          <p:spPr>
            <a:xfrm>
              <a:off x="3566198" y="4805999"/>
              <a:ext cx="237421" cy="71412"/>
            </a:xfrm>
            <a:custGeom>
              <a:avLst/>
              <a:gdLst/>
              <a:ahLst/>
              <a:cxnLst/>
              <a:rect l="l" t="t" r="r" b="b"/>
              <a:pathLst>
                <a:path w="13927" h="4189" extrusionOk="0">
                  <a:moveTo>
                    <a:pt x="12754" y="0"/>
                  </a:moveTo>
                  <a:cubicBezTo>
                    <a:pt x="12723" y="0"/>
                    <a:pt x="12690" y="2"/>
                    <a:pt x="12658" y="5"/>
                  </a:cubicBezTo>
                  <a:cubicBezTo>
                    <a:pt x="8688" y="572"/>
                    <a:pt x="4885" y="2174"/>
                    <a:pt x="882" y="2807"/>
                  </a:cubicBezTo>
                  <a:cubicBezTo>
                    <a:pt x="1" y="2933"/>
                    <a:pt x="278" y="4189"/>
                    <a:pt x="1098" y="4189"/>
                  </a:cubicBezTo>
                  <a:cubicBezTo>
                    <a:pt x="1147" y="4189"/>
                    <a:pt x="1197" y="4184"/>
                    <a:pt x="1249" y="4175"/>
                  </a:cubicBezTo>
                  <a:cubicBezTo>
                    <a:pt x="5252" y="3575"/>
                    <a:pt x="9055" y="1940"/>
                    <a:pt x="13058" y="1406"/>
                  </a:cubicBezTo>
                  <a:cubicBezTo>
                    <a:pt x="13927" y="1278"/>
                    <a:pt x="13616" y="0"/>
                    <a:pt x="1275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3058;p45">
              <a:extLst>
                <a:ext uri="{FF2B5EF4-FFF2-40B4-BE49-F238E27FC236}">
                  <a16:creationId xmlns:a16="http://schemas.microsoft.com/office/drawing/2014/main" id="{FEC256BE-35B6-3643-A7F0-7B268AE81DC8}"/>
                </a:ext>
              </a:extLst>
            </p:cNvPr>
            <p:cNvSpPr/>
            <p:nvPr/>
          </p:nvSpPr>
          <p:spPr>
            <a:xfrm>
              <a:off x="2238950" y="4441625"/>
              <a:ext cx="723600" cy="872800"/>
            </a:xfrm>
            <a:custGeom>
              <a:avLst/>
              <a:gdLst/>
              <a:ahLst/>
              <a:cxnLst/>
              <a:rect l="l" t="t" r="r" b="b"/>
              <a:pathLst>
                <a:path w="28944" h="34912" extrusionOk="0">
                  <a:moveTo>
                    <a:pt x="0" y="0"/>
                  </a:moveTo>
                  <a:lnTo>
                    <a:pt x="2984" y="26408"/>
                  </a:lnTo>
                  <a:lnTo>
                    <a:pt x="7013" y="33718"/>
                  </a:lnTo>
                  <a:lnTo>
                    <a:pt x="10295" y="34912"/>
                  </a:lnTo>
                  <a:lnTo>
                    <a:pt x="22380" y="31331"/>
                  </a:lnTo>
                  <a:lnTo>
                    <a:pt x="28944" y="28646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sp>
          <p:nvSpPr>
            <p:cNvPr id="63" name="Google Shape;3059;p45">
              <a:extLst>
                <a:ext uri="{FF2B5EF4-FFF2-40B4-BE49-F238E27FC236}">
                  <a16:creationId xmlns:a16="http://schemas.microsoft.com/office/drawing/2014/main" id="{6D94A53E-30E1-0E47-BB11-7EB66F45255F}"/>
                </a:ext>
              </a:extLst>
            </p:cNvPr>
            <p:cNvSpPr/>
            <p:nvPr/>
          </p:nvSpPr>
          <p:spPr>
            <a:xfrm>
              <a:off x="1960627" y="3357412"/>
              <a:ext cx="2363176" cy="1956235"/>
            </a:xfrm>
            <a:custGeom>
              <a:avLst/>
              <a:gdLst/>
              <a:ahLst/>
              <a:cxnLst/>
              <a:rect l="l" t="t" r="r" b="b"/>
              <a:pathLst>
                <a:path w="138623" h="114752" extrusionOk="0">
                  <a:moveTo>
                    <a:pt x="77413" y="4049"/>
                  </a:moveTo>
                  <a:cubicBezTo>
                    <a:pt x="75211" y="4549"/>
                    <a:pt x="73009" y="5049"/>
                    <a:pt x="70774" y="5583"/>
                  </a:cubicBezTo>
                  <a:cubicBezTo>
                    <a:pt x="66905" y="6551"/>
                    <a:pt x="63102" y="7585"/>
                    <a:pt x="59200" y="8385"/>
                  </a:cubicBezTo>
                  <a:cubicBezTo>
                    <a:pt x="59068" y="8412"/>
                    <a:pt x="58957" y="8417"/>
                    <a:pt x="58833" y="8451"/>
                  </a:cubicBezTo>
                  <a:lnTo>
                    <a:pt x="58833" y="8451"/>
                  </a:lnTo>
                  <a:cubicBezTo>
                    <a:pt x="61568" y="7529"/>
                    <a:pt x="64304" y="6641"/>
                    <a:pt x="67072" y="5883"/>
                  </a:cubicBezTo>
                  <a:cubicBezTo>
                    <a:pt x="70441" y="4983"/>
                    <a:pt x="73910" y="4182"/>
                    <a:pt x="77413" y="4049"/>
                  </a:cubicBezTo>
                  <a:close/>
                  <a:moveTo>
                    <a:pt x="128215" y="74399"/>
                  </a:moveTo>
                  <a:lnTo>
                    <a:pt x="128215" y="74399"/>
                  </a:lnTo>
                  <a:cubicBezTo>
                    <a:pt x="128516" y="77301"/>
                    <a:pt x="128082" y="80370"/>
                    <a:pt x="127215" y="83239"/>
                  </a:cubicBezTo>
                  <a:cubicBezTo>
                    <a:pt x="127415" y="82405"/>
                    <a:pt x="127582" y="81538"/>
                    <a:pt x="127682" y="80704"/>
                  </a:cubicBezTo>
                  <a:cubicBezTo>
                    <a:pt x="127815" y="80103"/>
                    <a:pt x="127882" y="79469"/>
                    <a:pt x="127915" y="78902"/>
                  </a:cubicBezTo>
                  <a:cubicBezTo>
                    <a:pt x="128049" y="77468"/>
                    <a:pt x="128082" y="76034"/>
                    <a:pt x="128049" y="74566"/>
                  </a:cubicBezTo>
                  <a:lnTo>
                    <a:pt x="128049" y="74466"/>
                  </a:lnTo>
                  <a:cubicBezTo>
                    <a:pt x="128082" y="74432"/>
                    <a:pt x="128149" y="74432"/>
                    <a:pt x="128215" y="74399"/>
                  </a:cubicBezTo>
                  <a:close/>
                  <a:moveTo>
                    <a:pt x="123646" y="76401"/>
                  </a:moveTo>
                  <a:cubicBezTo>
                    <a:pt x="124146" y="78469"/>
                    <a:pt x="124279" y="80604"/>
                    <a:pt x="124580" y="82738"/>
                  </a:cubicBezTo>
                  <a:lnTo>
                    <a:pt x="124580" y="83205"/>
                  </a:lnTo>
                  <a:cubicBezTo>
                    <a:pt x="124179" y="83372"/>
                    <a:pt x="123879" y="83572"/>
                    <a:pt x="123445" y="83639"/>
                  </a:cubicBezTo>
                  <a:cubicBezTo>
                    <a:pt x="123045" y="83739"/>
                    <a:pt x="122878" y="84139"/>
                    <a:pt x="122945" y="84506"/>
                  </a:cubicBezTo>
                  <a:cubicBezTo>
                    <a:pt x="123112" y="85474"/>
                    <a:pt x="123245" y="86408"/>
                    <a:pt x="123279" y="87342"/>
                  </a:cubicBezTo>
                  <a:lnTo>
                    <a:pt x="123279" y="87408"/>
                  </a:lnTo>
                  <a:cubicBezTo>
                    <a:pt x="120543" y="88876"/>
                    <a:pt x="117541" y="89977"/>
                    <a:pt x="114572" y="90911"/>
                  </a:cubicBezTo>
                  <a:cubicBezTo>
                    <a:pt x="115940" y="87108"/>
                    <a:pt x="115673" y="82939"/>
                    <a:pt x="115807" y="78969"/>
                  </a:cubicBezTo>
                  <a:cubicBezTo>
                    <a:pt x="118475" y="78269"/>
                    <a:pt x="121110" y="77435"/>
                    <a:pt x="123646" y="76401"/>
                  </a:cubicBezTo>
                  <a:close/>
                  <a:moveTo>
                    <a:pt x="108467" y="2539"/>
                  </a:moveTo>
                  <a:cubicBezTo>
                    <a:pt x="112381" y="2539"/>
                    <a:pt x="116284" y="2870"/>
                    <a:pt x="120076" y="3749"/>
                  </a:cubicBezTo>
                  <a:cubicBezTo>
                    <a:pt x="119743" y="14389"/>
                    <a:pt x="122378" y="24864"/>
                    <a:pt x="125280" y="35038"/>
                  </a:cubicBezTo>
                  <a:cubicBezTo>
                    <a:pt x="127982" y="44444"/>
                    <a:pt x="132885" y="53284"/>
                    <a:pt x="134720" y="62958"/>
                  </a:cubicBezTo>
                  <a:cubicBezTo>
                    <a:pt x="136088" y="70196"/>
                    <a:pt x="134954" y="77601"/>
                    <a:pt x="129583" y="82939"/>
                  </a:cubicBezTo>
                  <a:cubicBezTo>
                    <a:pt x="129183" y="83305"/>
                    <a:pt x="128816" y="83639"/>
                    <a:pt x="128449" y="83973"/>
                  </a:cubicBezTo>
                  <a:cubicBezTo>
                    <a:pt x="129583" y="80470"/>
                    <a:pt x="130083" y="76734"/>
                    <a:pt x="129450" y="73132"/>
                  </a:cubicBezTo>
                  <a:cubicBezTo>
                    <a:pt x="129402" y="72821"/>
                    <a:pt x="129080" y="72647"/>
                    <a:pt x="128767" y="72647"/>
                  </a:cubicBezTo>
                  <a:cubicBezTo>
                    <a:pt x="128643" y="72647"/>
                    <a:pt x="128520" y="72674"/>
                    <a:pt x="128416" y="72731"/>
                  </a:cubicBezTo>
                  <a:cubicBezTo>
                    <a:pt x="124146" y="74899"/>
                    <a:pt x="119609" y="76601"/>
                    <a:pt x="114973" y="77768"/>
                  </a:cubicBezTo>
                  <a:cubicBezTo>
                    <a:pt x="114606" y="77868"/>
                    <a:pt x="114439" y="78202"/>
                    <a:pt x="114472" y="78469"/>
                  </a:cubicBezTo>
                  <a:cubicBezTo>
                    <a:pt x="114472" y="78535"/>
                    <a:pt x="114472" y="78569"/>
                    <a:pt x="114439" y="78635"/>
                  </a:cubicBezTo>
                  <a:cubicBezTo>
                    <a:pt x="114272" y="82872"/>
                    <a:pt x="114739" y="87575"/>
                    <a:pt x="112871" y="91478"/>
                  </a:cubicBezTo>
                  <a:cubicBezTo>
                    <a:pt x="112804" y="91478"/>
                    <a:pt x="112738" y="91545"/>
                    <a:pt x="112704" y="91545"/>
                  </a:cubicBezTo>
                  <a:cubicBezTo>
                    <a:pt x="107100" y="93146"/>
                    <a:pt x="101396" y="94213"/>
                    <a:pt x="95726" y="95381"/>
                  </a:cubicBezTo>
                  <a:cubicBezTo>
                    <a:pt x="88520" y="96815"/>
                    <a:pt x="81449" y="98950"/>
                    <a:pt x="74377" y="100885"/>
                  </a:cubicBezTo>
                  <a:cubicBezTo>
                    <a:pt x="69674" y="102152"/>
                    <a:pt x="64904" y="103420"/>
                    <a:pt x="60167" y="104587"/>
                  </a:cubicBezTo>
                  <a:cubicBezTo>
                    <a:pt x="56031" y="105621"/>
                    <a:pt x="51894" y="106555"/>
                    <a:pt x="47858" y="107956"/>
                  </a:cubicBezTo>
                  <a:cubicBezTo>
                    <a:pt x="43688" y="109424"/>
                    <a:pt x="38885" y="111459"/>
                    <a:pt x="34182" y="112126"/>
                  </a:cubicBezTo>
                  <a:cubicBezTo>
                    <a:pt x="35649" y="111092"/>
                    <a:pt x="36850" y="109658"/>
                    <a:pt x="37684" y="108123"/>
                  </a:cubicBezTo>
                  <a:cubicBezTo>
                    <a:pt x="40586" y="102553"/>
                    <a:pt x="40720" y="95548"/>
                    <a:pt x="40653" y="89410"/>
                  </a:cubicBezTo>
                  <a:cubicBezTo>
                    <a:pt x="40553" y="82305"/>
                    <a:pt x="39752" y="75433"/>
                    <a:pt x="38051" y="68562"/>
                  </a:cubicBezTo>
                  <a:cubicBezTo>
                    <a:pt x="35516" y="58354"/>
                    <a:pt x="31546" y="48547"/>
                    <a:pt x="28211" y="38573"/>
                  </a:cubicBezTo>
                  <a:cubicBezTo>
                    <a:pt x="26409" y="33203"/>
                    <a:pt x="24875" y="27766"/>
                    <a:pt x="23841" y="22228"/>
                  </a:cubicBezTo>
                  <a:cubicBezTo>
                    <a:pt x="23841" y="22162"/>
                    <a:pt x="23808" y="22095"/>
                    <a:pt x="23808" y="22062"/>
                  </a:cubicBezTo>
                  <a:cubicBezTo>
                    <a:pt x="30646" y="17158"/>
                    <a:pt x="38918" y="15023"/>
                    <a:pt x="47058" y="13289"/>
                  </a:cubicBezTo>
                  <a:cubicBezTo>
                    <a:pt x="51160" y="12455"/>
                    <a:pt x="55230" y="11754"/>
                    <a:pt x="59366" y="10920"/>
                  </a:cubicBezTo>
                  <a:cubicBezTo>
                    <a:pt x="63269" y="10186"/>
                    <a:pt x="67105" y="9119"/>
                    <a:pt x="71041" y="8185"/>
                  </a:cubicBezTo>
                  <a:cubicBezTo>
                    <a:pt x="79347" y="6084"/>
                    <a:pt x="87753" y="4382"/>
                    <a:pt x="96226" y="3382"/>
                  </a:cubicBezTo>
                  <a:cubicBezTo>
                    <a:pt x="100240" y="2903"/>
                    <a:pt x="104360" y="2539"/>
                    <a:pt x="108467" y="2539"/>
                  </a:cubicBezTo>
                  <a:close/>
                  <a:moveTo>
                    <a:pt x="108540" y="1"/>
                  </a:moveTo>
                  <a:cubicBezTo>
                    <a:pt x="104590" y="1"/>
                    <a:pt x="100630" y="322"/>
                    <a:pt x="96760" y="746"/>
                  </a:cubicBezTo>
                  <a:cubicBezTo>
                    <a:pt x="93224" y="1147"/>
                    <a:pt x="89721" y="1680"/>
                    <a:pt x="86219" y="2314"/>
                  </a:cubicBezTo>
                  <a:cubicBezTo>
                    <a:pt x="82916" y="2714"/>
                    <a:pt x="79581" y="2514"/>
                    <a:pt x="76278" y="2681"/>
                  </a:cubicBezTo>
                  <a:cubicBezTo>
                    <a:pt x="73076" y="2848"/>
                    <a:pt x="69807" y="3682"/>
                    <a:pt x="66738" y="4516"/>
                  </a:cubicBezTo>
                  <a:cubicBezTo>
                    <a:pt x="59867" y="6350"/>
                    <a:pt x="53262" y="8986"/>
                    <a:pt x="46357" y="10653"/>
                  </a:cubicBezTo>
                  <a:cubicBezTo>
                    <a:pt x="34882" y="13422"/>
                    <a:pt x="22040" y="13656"/>
                    <a:pt x="12233" y="20994"/>
                  </a:cubicBezTo>
                  <a:cubicBezTo>
                    <a:pt x="11999" y="21161"/>
                    <a:pt x="11766" y="21495"/>
                    <a:pt x="11899" y="21761"/>
                  </a:cubicBezTo>
                  <a:cubicBezTo>
                    <a:pt x="12233" y="22662"/>
                    <a:pt x="12566" y="23563"/>
                    <a:pt x="12933" y="24430"/>
                  </a:cubicBezTo>
                  <a:lnTo>
                    <a:pt x="12833" y="24430"/>
                  </a:lnTo>
                  <a:cubicBezTo>
                    <a:pt x="11666" y="24530"/>
                    <a:pt x="10698" y="24897"/>
                    <a:pt x="9931" y="25831"/>
                  </a:cubicBezTo>
                  <a:cubicBezTo>
                    <a:pt x="9597" y="26198"/>
                    <a:pt x="9698" y="26665"/>
                    <a:pt x="10064" y="26932"/>
                  </a:cubicBezTo>
                  <a:cubicBezTo>
                    <a:pt x="15602" y="31235"/>
                    <a:pt x="16936" y="38874"/>
                    <a:pt x="19938" y="44845"/>
                  </a:cubicBezTo>
                  <a:cubicBezTo>
                    <a:pt x="20073" y="45104"/>
                    <a:pt x="20286" y="45212"/>
                    <a:pt x="20502" y="45212"/>
                  </a:cubicBezTo>
                  <a:cubicBezTo>
                    <a:pt x="20982" y="45212"/>
                    <a:pt x="21481" y="44685"/>
                    <a:pt x="21206" y="44111"/>
                  </a:cubicBezTo>
                  <a:cubicBezTo>
                    <a:pt x="18204" y="38106"/>
                    <a:pt x="16736" y="30868"/>
                    <a:pt x="11532" y="26265"/>
                  </a:cubicBezTo>
                  <a:cubicBezTo>
                    <a:pt x="11899" y="26031"/>
                    <a:pt x="12333" y="25864"/>
                    <a:pt x="12833" y="25864"/>
                  </a:cubicBezTo>
                  <a:cubicBezTo>
                    <a:pt x="13100" y="25831"/>
                    <a:pt x="13267" y="25698"/>
                    <a:pt x="13400" y="25497"/>
                  </a:cubicBezTo>
                  <a:cubicBezTo>
                    <a:pt x="18003" y="36339"/>
                    <a:pt x="24675" y="46879"/>
                    <a:pt x="24074" y="59021"/>
                  </a:cubicBezTo>
                  <a:cubicBezTo>
                    <a:pt x="24058" y="59472"/>
                    <a:pt x="24400" y="59697"/>
                    <a:pt x="24754" y="59697"/>
                  </a:cubicBezTo>
                  <a:cubicBezTo>
                    <a:pt x="25109" y="59697"/>
                    <a:pt x="25475" y="59472"/>
                    <a:pt x="25509" y="59021"/>
                  </a:cubicBezTo>
                  <a:cubicBezTo>
                    <a:pt x="26176" y="45445"/>
                    <a:pt x="18037" y="34004"/>
                    <a:pt x="13500" y="21761"/>
                  </a:cubicBezTo>
                  <a:cubicBezTo>
                    <a:pt x="19004" y="17859"/>
                    <a:pt x="25409" y="16057"/>
                    <a:pt x="32047" y="14723"/>
                  </a:cubicBezTo>
                  <a:lnTo>
                    <a:pt x="32047" y="14723"/>
                  </a:lnTo>
                  <a:cubicBezTo>
                    <a:pt x="28711" y="16024"/>
                    <a:pt x="25509" y="17658"/>
                    <a:pt x="22573" y="19727"/>
                  </a:cubicBezTo>
                  <a:lnTo>
                    <a:pt x="22340" y="19993"/>
                  </a:lnTo>
                  <a:cubicBezTo>
                    <a:pt x="20439" y="20761"/>
                    <a:pt x="18571" y="21661"/>
                    <a:pt x="16903" y="22829"/>
                  </a:cubicBezTo>
                  <a:cubicBezTo>
                    <a:pt x="16569" y="23062"/>
                    <a:pt x="16436" y="23396"/>
                    <a:pt x="16669" y="23763"/>
                  </a:cubicBezTo>
                  <a:cubicBezTo>
                    <a:pt x="20872" y="32769"/>
                    <a:pt x="24441" y="42043"/>
                    <a:pt x="27010" y="51616"/>
                  </a:cubicBezTo>
                  <a:cubicBezTo>
                    <a:pt x="28845" y="58688"/>
                    <a:pt x="29912" y="65860"/>
                    <a:pt x="31213" y="72965"/>
                  </a:cubicBezTo>
                  <a:cubicBezTo>
                    <a:pt x="32347" y="79303"/>
                    <a:pt x="33381" y="85707"/>
                    <a:pt x="33281" y="92145"/>
                  </a:cubicBezTo>
                  <a:cubicBezTo>
                    <a:pt x="33214" y="96882"/>
                    <a:pt x="32514" y="102819"/>
                    <a:pt x="28411" y="105722"/>
                  </a:cubicBezTo>
                  <a:cubicBezTo>
                    <a:pt x="28411" y="105722"/>
                    <a:pt x="28411" y="105655"/>
                    <a:pt x="28378" y="105655"/>
                  </a:cubicBezTo>
                  <a:cubicBezTo>
                    <a:pt x="28444" y="105588"/>
                    <a:pt x="28544" y="105488"/>
                    <a:pt x="28578" y="105321"/>
                  </a:cubicBezTo>
                  <a:cubicBezTo>
                    <a:pt x="30713" y="98483"/>
                    <a:pt x="31180" y="91144"/>
                    <a:pt x="31046" y="84039"/>
                  </a:cubicBezTo>
                  <a:cubicBezTo>
                    <a:pt x="30913" y="77068"/>
                    <a:pt x="30179" y="69863"/>
                    <a:pt x="27911" y="63258"/>
                  </a:cubicBezTo>
                  <a:cubicBezTo>
                    <a:pt x="27791" y="62912"/>
                    <a:pt x="27502" y="62762"/>
                    <a:pt x="27216" y="62762"/>
                  </a:cubicBezTo>
                  <a:cubicBezTo>
                    <a:pt x="26785" y="62762"/>
                    <a:pt x="26362" y="63103"/>
                    <a:pt x="26543" y="63625"/>
                  </a:cubicBezTo>
                  <a:cubicBezTo>
                    <a:pt x="28778" y="70129"/>
                    <a:pt x="29445" y="77201"/>
                    <a:pt x="29612" y="84039"/>
                  </a:cubicBezTo>
                  <a:cubicBezTo>
                    <a:pt x="29745" y="89743"/>
                    <a:pt x="29445" y="95614"/>
                    <a:pt x="28211" y="101252"/>
                  </a:cubicBezTo>
                  <a:cubicBezTo>
                    <a:pt x="28211" y="100985"/>
                    <a:pt x="28211" y="100718"/>
                    <a:pt x="28177" y="100451"/>
                  </a:cubicBezTo>
                  <a:cubicBezTo>
                    <a:pt x="28077" y="98717"/>
                    <a:pt x="28077" y="96982"/>
                    <a:pt x="28044" y="95247"/>
                  </a:cubicBezTo>
                  <a:cubicBezTo>
                    <a:pt x="28044" y="91978"/>
                    <a:pt x="28077" y="88709"/>
                    <a:pt x="28011" y="85440"/>
                  </a:cubicBezTo>
                  <a:cubicBezTo>
                    <a:pt x="27877" y="79536"/>
                    <a:pt x="26843" y="73865"/>
                    <a:pt x="25709" y="68061"/>
                  </a:cubicBezTo>
                  <a:cubicBezTo>
                    <a:pt x="23908" y="58688"/>
                    <a:pt x="22407" y="47947"/>
                    <a:pt x="15902" y="40508"/>
                  </a:cubicBezTo>
                  <a:cubicBezTo>
                    <a:pt x="15759" y="40333"/>
                    <a:pt x="15591" y="40261"/>
                    <a:pt x="15427" y="40261"/>
                  </a:cubicBezTo>
                  <a:cubicBezTo>
                    <a:pt x="14903" y="40261"/>
                    <a:pt x="14419" y="41001"/>
                    <a:pt x="14901" y="41509"/>
                  </a:cubicBezTo>
                  <a:cubicBezTo>
                    <a:pt x="21406" y="48948"/>
                    <a:pt x="22707" y="60022"/>
                    <a:pt x="24541" y="69362"/>
                  </a:cubicBezTo>
                  <a:cubicBezTo>
                    <a:pt x="25709" y="75400"/>
                    <a:pt x="26543" y="81237"/>
                    <a:pt x="26610" y="87408"/>
                  </a:cubicBezTo>
                  <a:cubicBezTo>
                    <a:pt x="26676" y="90444"/>
                    <a:pt x="26610" y="93479"/>
                    <a:pt x="26610" y="96548"/>
                  </a:cubicBezTo>
                  <a:cubicBezTo>
                    <a:pt x="26610" y="98049"/>
                    <a:pt x="26676" y="99584"/>
                    <a:pt x="26743" y="101085"/>
                  </a:cubicBezTo>
                  <a:cubicBezTo>
                    <a:pt x="26776" y="101752"/>
                    <a:pt x="26776" y="102486"/>
                    <a:pt x="26843" y="103220"/>
                  </a:cubicBezTo>
                  <a:cubicBezTo>
                    <a:pt x="24742" y="99050"/>
                    <a:pt x="24508" y="93946"/>
                    <a:pt x="24441" y="89376"/>
                  </a:cubicBezTo>
                  <a:cubicBezTo>
                    <a:pt x="24375" y="82939"/>
                    <a:pt x="24708" y="76734"/>
                    <a:pt x="23507" y="70363"/>
                  </a:cubicBezTo>
                  <a:cubicBezTo>
                    <a:pt x="22073" y="62591"/>
                    <a:pt x="19371" y="55085"/>
                    <a:pt x="16502" y="47780"/>
                  </a:cubicBezTo>
                  <a:cubicBezTo>
                    <a:pt x="15235" y="44678"/>
                    <a:pt x="14001" y="41542"/>
                    <a:pt x="12333" y="38607"/>
                  </a:cubicBezTo>
                  <a:cubicBezTo>
                    <a:pt x="11566" y="37273"/>
                    <a:pt x="10632" y="36038"/>
                    <a:pt x="9564" y="34904"/>
                  </a:cubicBezTo>
                  <a:cubicBezTo>
                    <a:pt x="9331" y="34671"/>
                    <a:pt x="9064" y="34404"/>
                    <a:pt x="8764" y="34170"/>
                  </a:cubicBezTo>
                  <a:cubicBezTo>
                    <a:pt x="9264" y="33703"/>
                    <a:pt x="9698" y="33203"/>
                    <a:pt x="10165" y="32703"/>
                  </a:cubicBezTo>
                  <a:cubicBezTo>
                    <a:pt x="10732" y="33603"/>
                    <a:pt x="11165" y="34604"/>
                    <a:pt x="11399" y="35671"/>
                  </a:cubicBezTo>
                  <a:cubicBezTo>
                    <a:pt x="11479" y="36031"/>
                    <a:pt x="11750" y="36189"/>
                    <a:pt x="12032" y="36189"/>
                  </a:cubicBezTo>
                  <a:cubicBezTo>
                    <a:pt x="12457" y="36189"/>
                    <a:pt x="12907" y="35832"/>
                    <a:pt x="12766" y="35271"/>
                  </a:cubicBezTo>
                  <a:cubicBezTo>
                    <a:pt x="12166" y="32603"/>
                    <a:pt x="10498" y="30201"/>
                    <a:pt x="8196" y="28666"/>
                  </a:cubicBezTo>
                  <a:cubicBezTo>
                    <a:pt x="8096" y="28600"/>
                    <a:pt x="7971" y="28566"/>
                    <a:pt x="7846" y="28566"/>
                  </a:cubicBezTo>
                  <a:cubicBezTo>
                    <a:pt x="7721" y="28566"/>
                    <a:pt x="7596" y="28600"/>
                    <a:pt x="7496" y="28666"/>
                  </a:cubicBezTo>
                  <a:cubicBezTo>
                    <a:pt x="6062" y="29534"/>
                    <a:pt x="4761" y="30568"/>
                    <a:pt x="3526" y="31602"/>
                  </a:cubicBezTo>
                  <a:cubicBezTo>
                    <a:pt x="2978" y="32072"/>
                    <a:pt x="3473" y="32788"/>
                    <a:pt x="4049" y="32788"/>
                  </a:cubicBezTo>
                  <a:cubicBezTo>
                    <a:pt x="4209" y="32788"/>
                    <a:pt x="4375" y="32733"/>
                    <a:pt x="4527" y="32603"/>
                  </a:cubicBezTo>
                  <a:cubicBezTo>
                    <a:pt x="5595" y="31735"/>
                    <a:pt x="6695" y="30901"/>
                    <a:pt x="7830" y="30167"/>
                  </a:cubicBezTo>
                  <a:cubicBezTo>
                    <a:pt x="8363" y="30568"/>
                    <a:pt x="8864" y="31035"/>
                    <a:pt x="9331" y="31568"/>
                  </a:cubicBezTo>
                  <a:cubicBezTo>
                    <a:pt x="9264" y="31602"/>
                    <a:pt x="9231" y="31602"/>
                    <a:pt x="9231" y="31669"/>
                  </a:cubicBezTo>
                  <a:cubicBezTo>
                    <a:pt x="8830" y="32069"/>
                    <a:pt x="8430" y="32536"/>
                    <a:pt x="8030" y="32936"/>
                  </a:cubicBezTo>
                  <a:cubicBezTo>
                    <a:pt x="7729" y="33270"/>
                    <a:pt x="7096" y="33537"/>
                    <a:pt x="7096" y="34037"/>
                  </a:cubicBezTo>
                  <a:cubicBezTo>
                    <a:pt x="7096" y="35104"/>
                    <a:pt x="8663" y="36005"/>
                    <a:pt x="9331" y="36739"/>
                  </a:cubicBezTo>
                  <a:cubicBezTo>
                    <a:pt x="11832" y="39608"/>
                    <a:pt x="13267" y="43544"/>
                    <a:pt x="14668" y="47046"/>
                  </a:cubicBezTo>
                  <a:cubicBezTo>
                    <a:pt x="17737" y="54718"/>
                    <a:pt x="20539" y="62591"/>
                    <a:pt x="22106" y="70730"/>
                  </a:cubicBezTo>
                  <a:cubicBezTo>
                    <a:pt x="23407" y="77435"/>
                    <a:pt x="22874" y="84106"/>
                    <a:pt x="23040" y="90911"/>
                  </a:cubicBezTo>
                  <a:cubicBezTo>
                    <a:pt x="23174" y="96281"/>
                    <a:pt x="23841" y="102052"/>
                    <a:pt x="27177" y="106422"/>
                  </a:cubicBezTo>
                  <a:cubicBezTo>
                    <a:pt x="26457" y="106768"/>
                    <a:pt x="26905" y="107735"/>
                    <a:pt x="27557" y="107735"/>
                  </a:cubicBezTo>
                  <a:cubicBezTo>
                    <a:pt x="27660" y="107735"/>
                    <a:pt x="27768" y="107711"/>
                    <a:pt x="27877" y="107656"/>
                  </a:cubicBezTo>
                  <a:cubicBezTo>
                    <a:pt x="27944" y="107623"/>
                    <a:pt x="28011" y="107590"/>
                    <a:pt x="28077" y="107556"/>
                  </a:cubicBezTo>
                  <a:cubicBezTo>
                    <a:pt x="28219" y="107707"/>
                    <a:pt x="28383" y="107771"/>
                    <a:pt x="28542" y="107771"/>
                  </a:cubicBezTo>
                  <a:cubicBezTo>
                    <a:pt x="28982" y="107771"/>
                    <a:pt x="29392" y="107287"/>
                    <a:pt x="29245" y="106822"/>
                  </a:cubicBezTo>
                  <a:cubicBezTo>
                    <a:pt x="33181" y="104054"/>
                    <a:pt x="34282" y="98750"/>
                    <a:pt x="34582" y="94113"/>
                  </a:cubicBezTo>
                  <a:cubicBezTo>
                    <a:pt x="35049" y="87408"/>
                    <a:pt x="33948" y="80604"/>
                    <a:pt x="32781" y="74066"/>
                  </a:cubicBezTo>
                  <a:cubicBezTo>
                    <a:pt x="31513" y="66627"/>
                    <a:pt x="30346" y="59121"/>
                    <a:pt x="28511" y="51850"/>
                  </a:cubicBezTo>
                  <a:cubicBezTo>
                    <a:pt x="26043" y="42109"/>
                    <a:pt x="22373" y="32736"/>
                    <a:pt x="18170" y="23663"/>
                  </a:cubicBezTo>
                  <a:cubicBezTo>
                    <a:pt x="19238" y="22929"/>
                    <a:pt x="20405" y="22328"/>
                    <a:pt x="21606" y="21761"/>
                  </a:cubicBezTo>
                  <a:lnTo>
                    <a:pt x="21606" y="21761"/>
                  </a:lnTo>
                  <a:cubicBezTo>
                    <a:pt x="21439" y="22028"/>
                    <a:pt x="21373" y="22362"/>
                    <a:pt x="21439" y="22729"/>
                  </a:cubicBezTo>
                  <a:cubicBezTo>
                    <a:pt x="23407" y="33036"/>
                    <a:pt x="27177" y="42877"/>
                    <a:pt x="30612" y="52784"/>
                  </a:cubicBezTo>
                  <a:cubicBezTo>
                    <a:pt x="33781" y="61857"/>
                    <a:pt x="37117" y="71297"/>
                    <a:pt x="37784" y="80937"/>
                  </a:cubicBezTo>
                  <a:cubicBezTo>
                    <a:pt x="38251" y="87041"/>
                    <a:pt x="38518" y="93246"/>
                    <a:pt x="37617" y="99317"/>
                  </a:cubicBezTo>
                  <a:cubicBezTo>
                    <a:pt x="36966" y="103875"/>
                    <a:pt x="35203" y="111072"/>
                    <a:pt x="29504" y="111072"/>
                  </a:cubicBezTo>
                  <a:cubicBezTo>
                    <a:pt x="29364" y="111072"/>
                    <a:pt x="29222" y="111067"/>
                    <a:pt x="29078" y="111059"/>
                  </a:cubicBezTo>
                  <a:cubicBezTo>
                    <a:pt x="24375" y="110758"/>
                    <a:pt x="22840" y="103620"/>
                    <a:pt x="22073" y="100084"/>
                  </a:cubicBezTo>
                  <a:cubicBezTo>
                    <a:pt x="20906" y="94614"/>
                    <a:pt x="20705" y="88976"/>
                    <a:pt x="20505" y="83439"/>
                  </a:cubicBezTo>
                  <a:cubicBezTo>
                    <a:pt x="19871" y="66127"/>
                    <a:pt x="15201" y="48781"/>
                    <a:pt x="4894" y="34671"/>
                  </a:cubicBezTo>
                  <a:cubicBezTo>
                    <a:pt x="4160" y="33603"/>
                    <a:pt x="3360" y="32669"/>
                    <a:pt x="2559" y="31669"/>
                  </a:cubicBezTo>
                  <a:cubicBezTo>
                    <a:pt x="2315" y="31360"/>
                    <a:pt x="2024" y="31231"/>
                    <a:pt x="1737" y="31231"/>
                  </a:cubicBezTo>
                  <a:cubicBezTo>
                    <a:pt x="847" y="31231"/>
                    <a:pt x="1" y="32470"/>
                    <a:pt x="758" y="33403"/>
                  </a:cubicBezTo>
                  <a:cubicBezTo>
                    <a:pt x="12166" y="47346"/>
                    <a:pt x="17336" y="65393"/>
                    <a:pt x="17937" y="83139"/>
                  </a:cubicBezTo>
                  <a:cubicBezTo>
                    <a:pt x="18170" y="88709"/>
                    <a:pt x="18437" y="94247"/>
                    <a:pt x="19438" y="99717"/>
                  </a:cubicBezTo>
                  <a:cubicBezTo>
                    <a:pt x="20205" y="103820"/>
                    <a:pt x="21439" y="108924"/>
                    <a:pt x="24842" y="111793"/>
                  </a:cubicBezTo>
                  <a:cubicBezTo>
                    <a:pt x="24508" y="112426"/>
                    <a:pt x="24608" y="113394"/>
                    <a:pt x="25509" y="113727"/>
                  </a:cubicBezTo>
                  <a:cubicBezTo>
                    <a:pt x="27398" y="114453"/>
                    <a:pt x="29357" y="114751"/>
                    <a:pt x="31347" y="114751"/>
                  </a:cubicBezTo>
                  <a:cubicBezTo>
                    <a:pt x="37687" y="114751"/>
                    <a:pt x="44340" y="111721"/>
                    <a:pt x="50026" y="109791"/>
                  </a:cubicBezTo>
                  <a:cubicBezTo>
                    <a:pt x="54863" y="108123"/>
                    <a:pt x="59933" y="107156"/>
                    <a:pt x="64904" y="105888"/>
                  </a:cubicBezTo>
                  <a:cubicBezTo>
                    <a:pt x="70574" y="104421"/>
                    <a:pt x="76212" y="102886"/>
                    <a:pt x="81816" y="101318"/>
                  </a:cubicBezTo>
                  <a:cubicBezTo>
                    <a:pt x="88887" y="99384"/>
                    <a:pt x="95892" y="97816"/>
                    <a:pt x="103064" y="96315"/>
                  </a:cubicBezTo>
                  <a:cubicBezTo>
                    <a:pt x="109602" y="94947"/>
                    <a:pt x="116207" y="93413"/>
                    <a:pt x="122311" y="90644"/>
                  </a:cubicBezTo>
                  <a:cubicBezTo>
                    <a:pt x="127348" y="88409"/>
                    <a:pt x="131985" y="85073"/>
                    <a:pt x="134920" y="80303"/>
                  </a:cubicBezTo>
                  <a:cubicBezTo>
                    <a:pt x="138623" y="74066"/>
                    <a:pt x="138223" y="66260"/>
                    <a:pt x="136488" y="59422"/>
                  </a:cubicBezTo>
                  <a:cubicBezTo>
                    <a:pt x="135421" y="55052"/>
                    <a:pt x="133653" y="50882"/>
                    <a:pt x="131985" y="46713"/>
                  </a:cubicBezTo>
                  <a:cubicBezTo>
                    <a:pt x="130284" y="42443"/>
                    <a:pt x="128783" y="38173"/>
                    <a:pt x="127482" y="33703"/>
                  </a:cubicBezTo>
                  <a:cubicBezTo>
                    <a:pt x="124580" y="23663"/>
                    <a:pt x="122078" y="13255"/>
                    <a:pt x="122578" y="2714"/>
                  </a:cubicBezTo>
                  <a:cubicBezTo>
                    <a:pt x="122611" y="2181"/>
                    <a:pt x="122178" y="1647"/>
                    <a:pt x="121644" y="1514"/>
                  </a:cubicBezTo>
                  <a:cubicBezTo>
                    <a:pt x="117379" y="403"/>
                    <a:pt x="112965" y="1"/>
                    <a:pt x="108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3060;p45">
              <a:extLst>
                <a:ext uri="{FF2B5EF4-FFF2-40B4-BE49-F238E27FC236}">
                  <a16:creationId xmlns:a16="http://schemas.microsoft.com/office/drawing/2014/main" id="{4C52D9D7-232F-9946-ABC8-DEF20BA29B4E}"/>
                </a:ext>
              </a:extLst>
            </p:cNvPr>
            <p:cNvSpPr/>
            <p:nvPr/>
          </p:nvSpPr>
          <p:spPr>
            <a:xfrm>
              <a:off x="2829817" y="4843591"/>
              <a:ext cx="252508" cy="96455"/>
            </a:xfrm>
            <a:custGeom>
              <a:avLst/>
              <a:gdLst/>
              <a:ahLst/>
              <a:cxnLst/>
              <a:rect l="l" t="t" r="r" b="b"/>
              <a:pathLst>
                <a:path w="14812" h="5658" extrusionOk="0">
                  <a:moveTo>
                    <a:pt x="13853" y="1"/>
                  </a:moveTo>
                  <a:cubicBezTo>
                    <a:pt x="13780" y="1"/>
                    <a:pt x="13703" y="12"/>
                    <a:pt x="13620" y="35"/>
                  </a:cubicBezTo>
                  <a:cubicBezTo>
                    <a:pt x="9284" y="1269"/>
                    <a:pt x="4948" y="2637"/>
                    <a:pt x="745" y="4238"/>
                  </a:cubicBezTo>
                  <a:cubicBezTo>
                    <a:pt x="0" y="4536"/>
                    <a:pt x="186" y="5658"/>
                    <a:pt x="852" y="5658"/>
                  </a:cubicBezTo>
                  <a:cubicBezTo>
                    <a:pt x="931" y="5658"/>
                    <a:pt x="1018" y="5642"/>
                    <a:pt x="1111" y="5606"/>
                  </a:cubicBezTo>
                  <a:cubicBezTo>
                    <a:pt x="5348" y="4038"/>
                    <a:pt x="9684" y="2637"/>
                    <a:pt x="14021" y="1403"/>
                  </a:cubicBezTo>
                  <a:cubicBezTo>
                    <a:pt x="14812" y="1160"/>
                    <a:pt x="14604" y="1"/>
                    <a:pt x="1385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3061;p45">
              <a:extLst>
                <a:ext uri="{FF2B5EF4-FFF2-40B4-BE49-F238E27FC236}">
                  <a16:creationId xmlns:a16="http://schemas.microsoft.com/office/drawing/2014/main" id="{85064DDE-F217-6146-A3C3-F2978C3F0CD2}"/>
                </a:ext>
              </a:extLst>
            </p:cNvPr>
            <p:cNvSpPr/>
            <p:nvPr/>
          </p:nvSpPr>
          <p:spPr>
            <a:xfrm>
              <a:off x="2831436" y="4948952"/>
              <a:ext cx="239023" cy="75759"/>
            </a:xfrm>
            <a:custGeom>
              <a:avLst/>
              <a:gdLst/>
              <a:ahLst/>
              <a:cxnLst/>
              <a:rect l="l" t="t" r="r" b="b"/>
              <a:pathLst>
                <a:path w="14021" h="4444" extrusionOk="0">
                  <a:moveTo>
                    <a:pt x="12989" y="0"/>
                  </a:moveTo>
                  <a:cubicBezTo>
                    <a:pt x="12926" y="0"/>
                    <a:pt x="12860" y="8"/>
                    <a:pt x="12792" y="26"/>
                  </a:cubicBezTo>
                  <a:cubicBezTo>
                    <a:pt x="8789" y="960"/>
                    <a:pt x="4886" y="2295"/>
                    <a:pt x="850" y="3062"/>
                  </a:cubicBezTo>
                  <a:cubicBezTo>
                    <a:pt x="1" y="3219"/>
                    <a:pt x="278" y="4444"/>
                    <a:pt x="1095" y="4444"/>
                  </a:cubicBezTo>
                  <a:cubicBezTo>
                    <a:pt x="1145" y="4444"/>
                    <a:pt x="1196" y="4439"/>
                    <a:pt x="1250" y="4430"/>
                  </a:cubicBezTo>
                  <a:cubicBezTo>
                    <a:pt x="5286" y="3729"/>
                    <a:pt x="9156" y="2361"/>
                    <a:pt x="13158" y="1394"/>
                  </a:cubicBezTo>
                  <a:cubicBezTo>
                    <a:pt x="14021" y="1209"/>
                    <a:pt x="13746" y="0"/>
                    <a:pt x="1298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3062;p45">
              <a:extLst>
                <a:ext uri="{FF2B5EF4-FFF2-40B4-BE49-F238E27FC236}">
                  <a16:creationId xmlns:a16="http://schemas.microsoft.com/office/drawing/2014/main" id="{F9041AB1-F9E8-6B45-958B-9896AF104EEC}"/>
                </a:ext>
              </a:extLst>
            </p:cNvPr>
            <p:cNvSpPr/>
            <p:nvPr/>
          </p:nvSpPr>
          <p:spPr>
            <a:xfrm>
              <a:off x="3232062" y="4881115"/>
              <a:ext cx="251314" cy="72315"/>
            </a:xfrm>
            <a:custGeom>
              <a:avLst/>
              <a:gdLst/>
              <a:ahLst/>
              <a:cxnLst/>
              <a:rect l="l" t="t" r="r" b="b"/>
              <a:pathLst>
                <a:path w="14742" h="4242" extrusionOk="0">
                  <a:moveTo>
                    <a:pt x="13905" y="0"/>
                  </a:moveTo>
                  <a:cubicBezTo>
                    <a:pt x="13885" y="0"/>
                    <a:pt x="13864" y="1"/>
                    <a:pt x="13843" y="2"/>
                  </a:cubicBezTo>
                  <a:cubicBezTo>
                    <a:pt x="9440" y="269"/>
                    <a:pt x="5337" y="2438"/>
                    <a:pt x="934" y="2838"/>
                  </a:cubicBezTo>
                  <a:cubicBezTo>
                    <a:pt x="22" y="2903"/>
                    <a:pt x="1" y="4241"/>
                    <a:pt x="871" y="4241"/>
                  </a:cubicBezTo>
                  <a:cubicBezTo>
                    <a:pt x="891" y="4241"/>
                    <a:pt x="912" y="4240"/>
                    <a:pt x="934" y="4239"/>
                  </a:cubicBezTo>
                  <a:cubicBezTo>
                    <a:pt x="5137" y="3872"/>
                    <a:pt x="9007" y="1904"/>
                    <a:pt x="13176" y="1437"/>
                  </a:cubicBezTo>
                  <a:lnTo>
                    <a:pt x="13343" y="1437"/>
                  </a:lnTo>
                  <a:cubicBezTo>
                    <a:pt x="13510" y="1437"/>
                    <a:pt x="13677" y="1403"/>
                    <a:pt x="13843" y="1403"/>
                  </a:cubicBezTo>
                  <a:cubicBezTo>
                    <a:pt x="14691" y="1338"/>
                    <a:pt x="14742" y="0"/>
                    <a:pt x="13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3063;p45">
              <a:extLst>
                <a:ext uri="{FF2B5EF4-FFF2-40B4-BE49-F238E27FC236}">
                  <a16:creationId xmlns:a16="http://schemas.microsoft.com/office/drawing/2014/main" id="{3CF15177-457D-1740-8F83-6A26165490E1}"/>
                </a:ext>
              </a:extLst>
            </p:cNvPr>
            <p:cNvSpPr/>
            <p:nvPr/>
          </p:nvSpPr>
          <p:spPr>
            <a:xfrm>
              <a:off x="3226674" y="4951015"/>
              <a:ext cx="243643" cy="71906"/>
            </a:xfrm>
            <a:custGeom>
              <a:avLst/>
              <a:gdLst/>
              <a:ahLst/>
              <a:cxnLst/>
              <a:rect l="l" t="t" r="r" b="b"/>
              <a:pathLst>
                <a:path w="14292" h="4218" extrusionOk="0">
                  <a:moveTo>
                    <a:pt x="13450" y="0"/>
                  </a:moveTo>
                  <a:cubicBezTo>
                    <a:pt x="13421" y="0"/>
                    <a:pt x="13390" y="2"/>
                    <a:pt x="13359" y="5"/>
                  </a:cubicBezTo>
                  <a:cubicBezTo>
                    <a:pt x="9056" y="506"/>
                    <a:pt x="4853" y="1440"/>
                    <a:pt x="783" y="2807"/>
                  </a:cubicBezTo>
                  <a:cubicBezTo>
                    <a:pt x="1" y="3078"/>
                    <a:pt x="223" y="4218"/>
                    <a:pt x="911" y="4218"/>
                  </a:cubicBezTo>
                  <a:cubicBezTo>
                    <a:pt x="985" y="4218"/>
                    <a:pt x="1065" y="4204"/>
                    <a:pt x="1150" y="4175"/>
                  </a:cubicBezTo>
                  <a:cubicBezTo>
                    <a:pt x="5120" y="2841"/>
                    <a:pt x="9189" y="1940"/>
                    <a:pt x="13359" y="1440"/>
                  </a:cubicBezTo>
                  <a:cubicBezTo>
                    <a:pt x="14261" y="1343"/>
                    <a:pt x="14292" y="0"/>
                    <a:pt x="1345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3064;p45">
              <a:extLst>
                <a:ext uri="{FF2B5EF4-FFF2-40B4-BE49-F238E27FC236}">
                  <a16:creationId xmlns:a16="http://schemas.microsoft.com/office/drawing/2014/main" id="{18EB27E3-BF44-6D40-9361-3B6E8F2975B0}"/>
                </a:ext>
              </a:extLst>
            </p:cNvPr>
            <p:cNvSpPr/>
            <p:nvPr/>
          </p:nvSpPr>
          <p:spPr>
            <a:xfrm>
              <a:off x="3574927" y="4870340"/>
              <a:ext cx="238870" cy="74856"/>
            </a:xfrm>
            <a:custGeom>
              <a:avLst/>
              <a:gdLst/>
              <a:ahLst/>
              <a:cxnLst/>
              <a:rect l="l" t="t" r="r" b="b"/>
              <a:pathLst>
                <a:path w="14012" h="4391" extrusionOk="0">
                  <a:moveTo>
                    <a:pt x="13080" y="0"/>
                  </a:moveTo>
                  <a:cubicBezTo>
                    <a:pt x="13069" y="0"/>
                    <a:pt x="13058" y="0"/>
                    <a:pt x="13046" y="1"/>
                  </a:cubicBezTo>
                  <a:cubicBezTo>
                    <a:pt x="8776" y="67"/>
                    <a:pt x="4940" y="2035"/>
                    <a:pt x="871" y="3003"/>
                  </a:cubicBezTo>
                  <a:cubicBezTo>
                    <a:pt x="0" y="3189"/>
                    <a:pt x="289" y="4390"/>
                    <a:pt x="1062" y="4390"/>
                  </a:cubicBezTo>
                  <a:cubicBezTo>
                    <a:pt x="1118" y="4390"/>
                    <a:pt x="1177" y="4384"/>
                    <a:pt x="1238" y="4370"/>
                  </a:cubicBezTo>
                  <a:cubicBezTo>
                    <a:pt x="5174" y="3470"/>
                    <a:pt x="8943" y="1502"/>
                    <a:pt x="13046" y="1402"/>
                  </a:cubicBezTo>
                  <a:cubicBezTo>
                    <a:pt x="13936" y="1369"/>
                    <a:pt x="14012" y="0"/>
                    <a:pt x="130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3065;p45">
              <a:extLst>
                <a:ext uri="{FF2B5EF4-FFF2-40B4-BE49-F238E27FC236}">
                  <a16:creationId xmlns:a16="http://schemas.microsoft.com/office/drawing/2014/main" id="{28D7F2BE-8DA3-C744-BC96-26207BCFBBF4}"/>
                </a:ext>
              </a:extLst>
            </p:cNvPr>
            <p:cNvSpPr/>
            <p:nvPr/>
          </p:nvSpPr>
          <p:spPr>
            <a:xfrm>
              <a:off x="3846034" y="4409090"/>
              <a:ext cx="253275" cy="90505"/>
            </a:xfrm>
            <a:custGeom>
              <a:avLst/>
              <a:gdLst/>
              <a:ahLst/>
              <a:cxnLst/>
              <a:rect l="l" t="t" r="r" b="b"/>
              <a:pathLst>
                <a:path w="14857" h="5309" extrusionOk="0">
                  <a:moveTo>
                    <a:pt x="14015" y="1"/>
                  </a:moveTo>
                  <a:cubicBezTo>
                    <a:pt x="13996" y="1"/>
                    <a:pt x="13976" y="2"/>
                    <a:pt x="13956" y="3"/>
                  </a:cubicBezTo>
                  <a:cubicBezTo>
                    <a:pt x="11788" y="36"/>
                    <a:pt x="9553" y="704"/>
                    <a:pt x="7518" y="1271"/>
                  </a:cubicBezTo>
                  <a:cubicBezTo>
                    <a:pt x="5183" y="1938"/>
                    <a:pt x="2815" y="2705"/>
                    <a:pt x="680" y="3939"/>
                  </a:cubicBezTo>
                  <a:cubicBezTo>
                    <a:pt x="1" y="4335"/>
                    <a:pt x="426" y="5308"/>
                    <a:pt x="1040" y="5308"/>
                  </a:cubicBezTo>
                  <a:cubicBezTo>
                    <a:pt x="1149" y="5308"/>
                    <a:pt x="1264" y="5277"/>
                    <a:pt x="1381" y="5207"/>
                  </a:cubicBezTo>
                  <a:cubicBezTo>
                    <a:pt x="3382" y="4039"/>
                    <a:pt x="5650" y="3339"/>
                    <a:pt x="7852" y="2672"/>
                  </a:cubicBezTo>
                  <a:cubicBezTo>
                    <a:pt x="9753" y="2071"/>
                    <a:pt x="11855" y="1437"/>
                    <a:pt x="13889" y="1404"/>
                  </a:cubicBezTo>
                  <a:cubicBezTo>
                    <a:pt x="14835" y="1404"/>
                    <a:pt x="14856" y="1"/>
                    <a:pt x="140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3066;p45">
              <a:extLst>
                <a:ext uri="{FF2B5EF4-FFF2-40B4-BE49-F238E27FC236}">
                  <a16:creationId xmlns:a16="http://schemas.microsoft.com/office/drawing/2014/main" id="{DF4D02AA-7464-DB4F-8EC3-5752C061FA4C}"/>
                </a:ext>
              </a:extLst>
            </p:cNvPr>
            <p:cNvSpPr/>
            <p:nvPr/>
          </p:nvSpPr>
          <p:spPr>
            <a:xfrm>
              <a:off x="3870072" y="4484428"/>
              <a:ext cx="160536" cy="56990"/>
            </a:xfrm>
            <a:custGeom>
              <a:avLst/>
              <a:gdLst/>
              <a:ahLst/>
              <a:cxnLst/>
              <a:rect l="l" t="t" r="r" b="b"/>
              <a:pathLst>
                <a:path w="9417" h="3343" extrusionOk="0">
                  <a:moveTo>
                    <a:pt x="8358" y="1"/>
                  </a:moveTo>
                  <a:cubicBezTo>
                    <a:pt x="8300" y="1"/>
                    <a:pt x="8240" y="7"/>
                    <a:pt x="8176" y="21"/>
                  </a:cubicBezTo>
                  <a:cubicBezTo>
                    <a:pt x="5741" y="588"/>
                    <a:pt x="3306" y="1355"/>
                    <a:pt x="871" y="1955"/>
                  </a:cubicBezTo>
                  <a:cubicBezTo>
                    <a:pt x="1" y="2142"/>
                    <a:pt x="260" y="3343"/>
                    <a:pt x="1056" y="3343"/>
                  </a:cubicBezTo>
                  <a:cubicBezTo>
                    <a:pt x="1114" y="3343"/>
                    <a:pt x="1175" y="3336"/>
                    <a:pt x="1238" y="3323"/>
                  </a:cubicBezTo>
                  <a:cubicBezTo>
                    <a:pt x="3707" y="2756"/>
                    <a:pt x="6108" y="1955"/>
                    <a:pt x="8577" y="1422"/>
                  </a:cubicBezTo>
                  <a:cubicBezTo>
                    <a:pt x="9416" y="1204"/>
                    <a:pt x="9154" y="1"/>
                    <a:pt x="835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3067;p45">
              <a:extLst>
                <a:ext uri="{FF2B5EF4-FFF2-40B4-BE49-F238E27FC236}">
                  <a16:creationId xmlns:a16="http://schemas.microsoft.com/office/drawing/2014/main" id="{0930B1A3-95CA-A54E-9CB3-B4D58F6C8818}"/>
                </a:ext>
              </a:extLst>
            </p:cNvPr>
            <p:cNvSpPr/>
            <p:nvPr/>
          </p:nvSpPr>
          <p:spPr>
            <a:xfrm>
              <a:off x="3920741" y="4591118"/>
              <a:ext cx="31299" cy="23901"/>
            </a:xfrm>
            <a:custGeom>
              <a:avLst/>
              <a:gdLst/>
              <a:ahLst/>
              <a:cxnLst/>
              <a:rect l="l" t="t" r="r" b="b"/>
              <a:pathLst>
                <a:path w="1836" h="1402" extrusionOk="0">
                  <a:moveTo>
                    <a:pt x="935" y="0"/>
                  </a:moveTo>
                  <a:cubicBezTo>
                    <a:pt x="1" y="0"/>
                    <a:pt x="1" y="1401"/>
                    <a:pt x="935" y="1401"/>
                  </a:cubicBezTo>
                  <a:cubicBezTo>
                    <a:pt x="1835" y="1401"/>
                    <a:pt x="1835" y="0"/>
                    <a:pt x="93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3068;p45">
              <a:extLst>
                <a:ext uri="{FF2B5EF4-FFF2-40B4-BE49-F238E27FC236}">
                  <a16:creationId xmlns:a16="http://schemas.microsoft.com/office/drawing/2014/main" id="{615FC6B2-4169-5C4B-B4B1-9C61D1FD92F6}"/>
                </a:ext>
              </a:extLst>
            </p:cNvPr>
            <p:cNvSpPr/>
            <p:nvPr/>
          </p:nvSpPr>
          <p:spPr>
            <a:xfrm>
              <a:off x="4005472" y="4722444"/>
              <a:ext cx="32441" cy="25878"/>
            </a:xfrm>
            <a:custGeom>
              <a:avLst/>
              <a:gdLst/>
              <a:ahLst/>
              <a:cxnLst/>
              <a:rect l="l" t="t" r="r" b="b"/>
              <a:pathLst>
                <a:path w="1903" h="1518" extrusionOk="0">
                  <a:moveTo>
                    <a:pt x="655" y="1"/>
                  </a:moveTo>
                  <a:cubicBezTo>
                    <a:pt x="307" y="1"/>
                    <a:pt x="1" y="352"/>
                    <a:pt x="1" y="703"/>
                  </a:cubicBezTo>
                  <a:cubicBezTo>
                    <a:pt x="1" y="1070"/>
                    <a:pt x="301" y="1370"/>
                    <a:pt x="635" y="1404"/>
                  </a:cubicBezTo>
                  <a:lnTo>
                    <a:pt x="668" y="1404"/>
                  </a:lnTo>
                  <a:cubicBezTo>
                    <a:pt x="701" y="1404"/>
                    <a:pt x="768" y="1404"/>
                    <a:pt x="801" y="1471"/>
                  </a:cubicBezTo>
                  <a:cubicBezTo>
                    <a:pt x="919" y="1494"/>
                    <a:pt x="1021" y="1518"/>
                    <a:pt x="1129" y="1518"/>
                  </a:cubicBezTo>
                  <a:cubicBezTo>
                    <a:pt x="1174" y="1518"/>
                    <a:pt x="1220" y="1514"/>
                    <a:pt x="1268" y="1504"/>
                  </a:cubicBezTo>
                  <a:cubicBezTo>
                    <a:pt x="1836" y="1304"/>
                    <a:pt x="1902" y="503"/>
                    <a:pt x="1435" y="170"/>
                  </a:cubicBezTo>
                  <a:cubicBezTo>
                    <a:pt x="1369" y="136"/>
                    <a:pt x="1335" y="136"/>
                    <a:pt x="1268" y="70"/>
                  </a:cubicBezTo>
                  <a:cubicBezTo>
                    <a:pt x="1135" y="3"/>
                    <a:pt x="968" y="3"/>
                    <a:pt x="801" y="3"/>
                  </a:cubicBezTo>
                  <a:lnTo>
                    <a:pt x="701" y="3"/>
                  </a:lnTo>
                  <a:cubicBezTo>
                    <a:pt x="686" y="1"/>
                    <a:pt x="670" y="1"/>
                    <a:pt x="65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3069;p45">
              <a:extLst>
                <a:ext uri="{FF2B5EF4-FFF2-40B4-BE49-F238E27FC236}">
                  <a16:creationId xmlns:a16="http://schemas.microsoft.com/office/drawing/2014/main" id="{1EF6094C-B50E-3B4E-BC17-8989FF608515}"/>
                </a:ext>
              </a:extLst>
            </p:cNvPr>
            <p:cNvSpPr/>
            <p:nvPr/>
          </p:nvSpPr>
          <p:spPr>
            <a:xfrm>
              <a:off x="2788695" y="3530029"/>
              <a:ext cx="916815" cy="346593"/>
            </a:xfrm>
            <a:custGeom>
              <a:avLst/>
              <a:gdLst/>
              <a:ahLst/>
              <a:cxnLst/>
              <a:rect l="l" t="t" r="r" b="b"/>
              <a:pathLst>
                <a:path w="53780" h="20331" extrusionOk="0">
                  <a:moveTo>
                    <a:pt x="48689" y="7400"/>
                  </a:moveTo>
                  <a:cubicBezTo>
                    <a:pt x="49189" y="7867"/>
                    <a:pt x="49656" y="8401"/>
                    <a:pt x="49990" y="8968"/>
                  </a:cubicBezTo>
                  <a:cubicBezTo>
                    <a:pt x="50557" y="10069"/>
                    <a:pt x="49623" y="10802"/>
                    <a:pt x="48789" y="11269"/>
                  </a:cubicBezTo>
                  <a:cubicBezTo>
                    <a:pt x="48524" y="11402"/>
                    <a:pt x="48216" y="11695"/>
                    <a:pt x="48028" y="11695"/>
                  </a:cubicBezTo>
                  <a:cubicBezTo>
                    <a:pt x="47931" y="11695"/>
                    <a:pt x="47866" y="11618"/>
                    <a:pt x="47855" y="11403"/>
                  </a:cubicBezTo>
                  <a:cubicBezTo>
                    <a:pt x="47822" y="10802"/>
                    <a:pt x="47955" y="10169"/>
                    <a:pt x="48055" y="9602"/>
                  </a:cubicBezTo>
                  <a:cubicBezTo>
                    <a:pt x="48222" y="8868"/>
                    <a:pt x="48456" y="8101"/>
                    <a:pt x="48689" y="7400"/>
                  </a:cubicBezTo>
                  <a:close/>
                  <a:moveTo>
                    <a:pt x="40905" y="0"/>
                  </a:moveTo>
                  <a:cubicBezTo>
                    <a:pt x="40593" y="0"/>
                    <a:pt x="40277" y="190"/>
                    <a:pt x="40183" y="528"/>
                  </a:cubicBezTo>
                  <a:cubicBezTo>
                    <a:pt x="39849" y="1929"/>
                    <a:pt x="39182" y="3130"/>
                    <a:pt x="38315" y="4264"/>
                  </a:cubicBezTo>
                  <a:cubicBezTo>
                    <a:pt x="37881" y="3864"/>
                    <a:pt x="37381" y="3531"/>
                    <a:pt x="36714" y="3230"/>
                  </a:cubicBezTo>
                  <a:cubicBezTo>
                    <a:pt x="36636" y="3194"/>
                    <a:pt x="36559" y="3177"/>
                    <a:pt x="36485" y="3177"/>
                  </a:cubicBezTo>
                  <a:cubicBezTo>
                    <a:pt x="36016" y="3177"/>
                    <a:pt x="35650" y="3833"/>
                    <a:pt x="35880" y="4264"/>
                  </a:cubicBezTo>
                  <a:cubicBezTo>
                    <a:pt x="36314" y="4932"/>
                    <a:pt x="36881" y="5432"/>
                    <a:pt x="37314" y="6066"/>
                  </a:cubicBezTo>
                  <a:cubicBezTo>
                    <a:pt x="37464" y="6275"/>
                    <a:pt x="37721" y="6404"/>
                    <a:pt x="37966" y="6404"/>
                  </a:cubicBezTo>
                  <a:cubicBezTo>
                    <a:pt x="37993" y="6404"/>
                    <a:pt x="38021" y="6403"/>
                    <a:pt x="38048" y="6399"/>
                  </a:cubicBezTo>
                  <a:lnTo>
                    <a:pt x="38048" y="6399"/>
                  </a:lnTo>
                  <a:cubicBezTo>
                    <a:pt x="38815" y="8367"/>
                    <a:pt x="37981" y="11203"/>
                    <a:pt x="37147" y="13037"/>
                  </a:cubicBezTo>
                  <a:cubicBezTo>
                    <a:pt x="34646" y="11636"/>
                    <a:pt x="34112" y="7200"/>
                    <a:pt x="33545" y="4731"/>
                  </a:cubicBezTo>
                  <a:cubicBezTo>
                    <a:pt x="33494" y="4394"/>
                    <a:pt x="33179" y="4219"/>
                    <a:pt x="32862" y="4219"/>
                  </a:cubicBezTo>
                  <a:cubicBezTo>
                    <a:pt x="32553" y="4219"/>
                    <a:pt x="32243" y="4385"/>
                    <a:pt x="32177" y="4731"/>
                  </a:cubicBezTo>
                  <a:cubicBezTo>
                    <a:pt x="31543" y="8134"/>
                    <a:pt x="32144" y="12203"/>
                    <a:pt x="30476" y="15372"/>
                  </a:cubicBezTo>
                  <a:cubicBezTo>
                    <a:pt x="27974" y="13071"/>
                    <a:pt x="27841" y="9201"/>
                    <a:pt x="27841" y="5966"/>
                  </a:cubicBezTo>
                  <a:cubicBezTo>
                    <a:pt x="27841" y="5530"/>
                    <a:pt x="27454" y="5267"/>
                    <a:pt x="27083" y="5267"/>
                  </a:cubicBezTo>
                  <a:cubicBezTo>
                    <a:pt x="26800" y="5267"/>
                    <a:pt x="26526" y="5419"/>
                    <a:pt x="26440" y="5766"/>
                  </a:cubicBezTo>
                  <a:cubicBezTo>
                    <a:pt x="25472" y="9235"/>
                    <a:pt x="25472" y="13871"/>
                    <a:pt x="22971" y="16607"/>
                  </a:cubicBezTo>
                  <a:cubicBezTo>
                    <a:pt x="22576" y="17036"/>
                    <a:pt x="22210" y="17215"/>
                    <a:pt x="21876" y="17215"/>
                  </a:cubicBezTo>
                  <a:cubicBezTo>
                    <a:pt x="20627" y="17215"/>
                    <a:pt x="19826" y="14729"/>
                    <a:pt x="19668" y="13571"/>
                  </a:cubicBezTo>
                  <a:cubicBezTo>
                    <a:pt x="19702" y="13371"/>
                    <a:pt x="19802" y="13137"/>
                    <a:pt x="19835" y="12971"/>
                  </a:cubicBezTo>
                  <a:cubicBezTo>
                    <a:pt x="20436" y="10969"/>
                    <a:pt x="20969" y="8568"/>
                    <a:pt x="20636" y="6466"/>
                  </a:cubicBezTo>
                  <a:cubicBezTo>
                    <a:pt x="20582" y="6109"/>
                    <a:pt x="20299" y="5943"/>
                    <a:pt x="19996" y="5943"/>
                  </a:cubicBezTo>
                  <a:cubicBezTo>
                    <a:pt x="19733" y="5943"/>
                    <a:pt x="19456" y="6067"/>
                    <a:pt x="19301" y="6299"/>
                  </a:cubicBezTo>
                  <a:cubicBezTo>
                    <a:pt x="18034" y="8301"/>
                    <a:pt x="17867" y="11236"/>
                    <a:pt x="18201" y="13571"/>
                  </a:cubicBezTo>
                  <a:cubicBezTo>
                    <a:pt x="17800" y="15039"/>
                    <a:pt x="17100" y="16607"/>
                    <a:pt x="15832" y="17107"/>
                  </a:cubicBezTo>
                  <a:cubicBezTo>
                    <a:pt x="15708" y="17156"/>
                    <a:pt x="15590" y="17178"/>
                    <a:pt x="15478" y="17178"/>
                  </a:cubicBezTo>
                  <a:cubicBezTo>
                    <a:pt x="14055" y="17178"/>
                    <a:pt x="13580" y="13498"/>
                    <a:pt x="13364" y="12570"/>
                  </a:cubicBezTo>
                  <a:cubicBezTo>
                    <a:pt x="12964" y="10769"/>
                    <a:pt x="12663" y="8568"/>
                    <a:pt x="11596" y="7033"/>
                  </a:cubicBezTo>
                  <a:cubicBezTo>
                    <a:pt x="11429" y="6800"/>
                    <a:pt x="11196" y="6683"/>
                    <a:pt x="10962" y="6683"/>
                  </a:cubicBezTo>
                  <a:cubicBezTo>
                    <a:pt x="10729" y="6683"/>
                    <a:pt x="10495" y="6800"/>
                    <a:pt x="10328" y="7033"/>
                  </a:cubicBezTo>
                  <a:cubicBezTo>
                    <a:pt x="8861" y="9035"/>
                    <a:pt x="8427" y="11403"/>
                    <a:pt x="8327" y="13805"/>
                  </a:cubicBezTo>
                  <a:cubicBezTo>
                    <a:pt x="7660" y="11136"/>
                    <a:pt x="6826" y="8534"/>
                    <a:pt x="5125" y="6266"/>
                  </a:cubicBezTo>
                  <a:cubicBezTo>
                    <a:pt x="4957" y="6038"/>
                    <a:pt x="4714" y="5921"/>
                    <a:pt x="4476" y="5921"/>
                  </a:cubicBezTo>
                  <a:cubicBezTo>
                    <a:pt x="4193" y="5921"/>
                    <a:pt x="3917" y="6088"/>
                    <a:pt x="3790" y="6433"/>
                  </a:cubicBezTo>
                  <a:cubicBezTo>
                    <a:pt x="2589" y="9602"/>
                    <a:pt x="922" y="12804"/>
                    <a:pt x="121" y="16140"/>
                  </a:cubicBezTo>
                  <a:cubicBezTo>
                    <a:pt x="1" y="16701"/>
                    <a:pt x="446" y="17057"/>
                    <a:pt x="865" y="17057"/>
                  </a:cubicBezTo>
                  <a:cubicBezTo>
                    <a:pt x="1143" y="17057"/>
                    <a:pt x="1409" y="16900"/>
                    <a:pt x="1489" y="16540"/>
                  </a:cubicBezTo>
                  <a:cubicBezTo>
                    <a:pt x="2156" y="13638"/>
                    <a:pt x="3490" y="10903"/>
                    <a:pt x="4624" y="8201"/>
                  </a:cubicBezTo>
                  <a:cubicBezTo>
                    <a:pt x="6692" y="11736"/>
                    <a:pt x="7159" y="15940"/>
                    <a:pt x="8360" y="19809"/>
                  </a:cubicBezTo>
                  <a:cubicBezTo>
                    <a:pt x="8483" y="20161"/>
                    <a:pt x="8794" y="20330"/>
                    <a:pt x="9096" y="20330"/>
                  </a:cubicBezTo>
                  <a:cubicBezTo>
                    <a:pt x="9452" y="20330"/>
                    <a:pt x="9795" y="20094"/>
                    <a:pt x="9795" y="19642"/>
                  </a:cubicBezTo>
                  <a:cubicBezTo>
                    <a:pt x="9795" y="16140"/>
                    <a:pt x="9261" y="12203"/>
                    <a:pt x="10829" y="8968"/>
                  </a:cubicBezTo>
                  <a:cubicBezTo>
                    <a:pt x="11827" y="12115"/>
                    <a:pt x="12249" y="18692"/>
                    <a:pt x="15381" y="18692"/>
                  </a:cubicBezTo>
                  <a:cubicBezTo>
                    <a:pt x="15702" y="18692"/>
                    <a:pt x="16051" y="18623"/>
                    <a:pt x="16433" y="18475"/>
                  </a:cubicBezTo>
                  <a:cubicBezTo>
                    <a:pt x="17500" y="18074"/>
                    <a:pt x="18267" y="17107"/>
                    <a:pt x="18801" y="16040"/>
                  </a:cubicBezTo>
                  <a:cubicBezTo>
                    <a:pt x="19326" y="17461"/>
                    <a:pt x="20309" y="18767"/>
                    <a:pt x="21829" y="18767"/>
                  </a:cubicBezTo>
                  <a:cubicBezTo>
                    <a:pt x="21950" y="18767"/>
                    <a:pt x="22075" y="18759"/>
                    <a:pt x="22203" y="18742"/>
                  </a:cubicBezTo>
                  <a:cubicBezTo>
                    <a:pt x="24472" y="18408"/>
                    <a:pt x="25472" y="15639"/>
                    <a:pt x="26040" y="13771"/>
                  </a:cubicBezTo>
                  <a:cubicBezTo>
                    <a:pt x="26340" y="12871"/>
                    <a:pt x="26540" y="11970"/>
                    <a:pt x="26773" y="11069"/>
                  </a:cubicBezTo>
                  <a:cubicBezTo>
                    <a:pt x="27207" y="13471"/>
                    <a:pt x="28174" y="15706"/>
                    <a:pt x="30276" y="17240"/>
                  </a:cubicBezTo>
                  <a:cubicBezTo>
                    <a:pt x="30378" y="17312"/>
                    <a:pt x="30489" y="17343"/>
                    <a:pt x="30601" y="17343"/>
                  </a:cubicBezTo>
                  <a:cubicBezTo>
                    <a:pt x="30855" y="17343"/>
                    <a:pt x="31114" y="17182"/>
                    <a:pt x="31277" y="16974"/>
                  </a:cubicBezTo>
                  <a:cubicBezTo>
                    <a:pt x="32811" y="14772"/>
                    <a:pt x="33011" y="12137"/>
                    <a:pt x="33145" y="9468"/>
                  </a:cubicBezTo>
                  <a:cubicBezTo>
                    <a:pt x="33845" y="11870"/>
                    <a:pt x="35013" y="14071"/>
                    <a:pt x="37281" y="14805"/>
                  </a:cubicBezTo>
                  <a:cubicBezTo>
                    <a:pt x="37340" y="14827"/>
                    <a:pt x="37406" y="14838"/>
                    <a:pt x="37474" y="14838"/>
                  </a:cubicBezTo>
                  <a:cubicBezTo>
                    <a:pt x="37713" y="14838"/>
                    <a:pt x="37985" y="14706"/>
                    <a:pt x="38115" y="14472"/>
                  </a:cubicBezTo>
                  <a:cubicBezTo>
                    <a:pt x="39349" y="11937"/>
                    <a:pt x="40450" y="8134"/>
                    <a:pt x="39116" y="5565"/>
                  </a:cubicBezTo>
                  <a:cubicBezTo>
                    <a:pt x="39949" y="4598"/>
                    <a:pt x="40617" y="3531"/>
                    <a:pt x="41050" y="2363"/>
                  </a:cubicBezTo>
                  <a:cubicBezTo>
                    <a:pt x="42018" y="3264"/>
                    <a:pt x="43385" y="3964"/>
                    <a:pt x="44386" y="4631"/>
                  </a:cubicBezTo>
                  <a:cubicBezTo>
                    <a:pt x="45353" y="5265"/>
                    <a:pt x="46454" y="5899"/>
                    <a:pt x="47388" y="6633"/>
                  </a:cubicBezTo>
                  <a:cubicBezTo>
                    <a:pt x="46888" y="7900"/>
                    <a:pt x="46487" y="9201"/>
                    <a:pt x="46354" y="10536"/>
                  </a:cubicBezTo>
                  <a:cubicBezTo>
                    <a:pt x="46221" y="11436"/>
                    <a:pt x="46187" y="12871"/>
                    <a:pt x="47221" y="13238"/>
                  </a:cubicBezTo>
                  <a:cubicBezTo>
                    <a:pt x="47409" y="13309"/>
                    <a:pt x="47602" y="13340"/>
                    <a:pt x="47797" y="13340"/>
                  </a:cubicBezTo>
                  <a:cubicBezTo>
                    <a:pt x="48886" y="13340"/>
                    <a:pt x="50045" y="12354"/>
                    <a:pt x="50724" y="11703"/>
                  </a:cubicBezTo>
                  <a:cubicBezTo>
                    <a:pt x="52525" y="9835"/>
                    <a:pt x="51358" y="8034"/>
                    <a:pt x="49289" y="6299"/>
                  </a:cubicBezTo>
                  <a:cubicBezTo>
                    <a:pt x="49723" y="5899"/>
                    <a:pt x="50390" y="5465"/>
                    <a:pt x="50757" y="5165"/>
                  </a:cubicBezTo>
                  <a:cubicBezTo>
                    <a:pt x="51725" y="4398"/>
                    <a:pt x="52525" y="3797"/>
                    <a:pt x="53259" y="3097"/>
                  </a:cubicBezTo>
                  <a:cubicBezTo>
                    <a:pt x="53779" y="2603"/>
                    <a:pt x="53285" y="1865"/>
                    <a:pt x="52726" y="1865"/>
                  </a:cubicBezTo>
                  <a:cubicBezTo>
                    <a:pt x="52568" y="1865"/>
                    <a:pt x="52405" y="1923"/>
                    <a:pt x="52258" y="2063"/>
                  </a:cubicBezTo>
                  <a:cubicBezTo>
                    <a:pt x="51157" y="3097"/>
                    <a:pt x="49323" y="4031"/>
                    <a:pt x="48222" y="5265"/>
                  </a:cubicBezTo>
                  <a:cubicBezTo>
                    <a:pt x="45520" y="3364"/>
                    <a:pt x="42184" y="1629"/>
                    <a:pt x="41517" y="362"/>
                  </a:cubicBezTo>
                  <a:cubicBezTo>
                    <a:pt x="41386" y="114"/>
                    <a:pt x="41147" y="0"/>
                    <a:pt x="40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4" name="Google Shape;3074;p45">
            <a:extLst>
              <a:ext uri="{FF2B5EF4-FFF2-40B4-BE49-F238E27FC236}">
                <a16:creationId xmlns:a16="http://schemas.microsoft.com/office/drawing/2014/main" id="{85CAA52F-856B-5644-8E92-882CEC086298}"/>
              </a:ext>
            </a:extLst>
          </p:cNvPr>
          <p:cNvSpPr txBox="1"/>
          <p:nvPr/>
        </p:nvSpPr>
        <p:spPr>
          <a:xfrm>
            <a:off x="8179321" y="3838372"/>
            <a:ext cx="3753929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Öğrenme</a:t>
            </a:r>
            <a:r>
              <a:rPr lang="en" sz="24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işlevi</a:t>
            </a:r>
            <a:endParaRPr lang="en"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tr-TR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ocuklar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fiziksel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sosyal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çevrelerini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gözlemleyerek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yeni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bilgiler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edinirler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5" name="Google Shape;3075;p45">
            <a:extLst>
              <a:ext uri="{FF2B5EF4-FFF2-40B4-BE49-F238E27FC236}">
                <a16:creationId xmlns:a16="http://schemas.microsoft.com/office/drawing/2014/main" id="{3E58E50C-7C18-F242-8E6B-61F7689A444A}"/>
              </a:ext>
            </a:extLst>
          </p:cNvPr>
          <p:cNvSpPr txBox="1"/>
          <p:nvPr/>
        </p:nvSpPr>
        <p:spPr>
          <a:xfrm>
            <a:off x="120490" y="3627473"/>
            <a:ext cx="4315341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Sosyal</a:t>
            </a:r>
            <a:r>
              <a:rPr lang="en" sz="24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iletişim</a:t>
            </a:r>
            <a:r>
              <a:rPr lang="en" sz="24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işlevi</a:t>
            </a:r>
            <a:endParaRPr lang="en"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tr-TR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Çocuklar sözel ve sözel olmayan taklitler aracılığıyla başkalarıyla etkileşime geçer ve başkalarının eylemleri amaçları hakkında bilgi edinir. 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6" name="Google Shape;3074;p45">
            <a:extLst>
              <a:ext uri="{FF2B5EF4-FFF2-40B4-BE49-F238E27FC236}">
                <a16:creationId xmlns:a16="http://schemas.microsoft.com/office/drawing/2014/main" id="{079CBEBA-FA5C-ED49-81C6-EB19EEA2243F}"/>
              </a:ext>
            </a:extLst>
          </p:cNvPr>
          <p:cNvSpPr txBox="1"/>
          <p:nvPr/>
        </p:nvSpPr>
        <p:spPr>
          <a:xfrm>
            <a:off x="4161647" y="2351527"/>
            <a:ext cx="3753929" cy="587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tr-TR" sz="24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Taklit İşlevleri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939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ABBEF1-A56C-F845-9099-34C1F0128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 Öncesi Dönem (Devam)</a:t>
            </a:r>
            <a:endParaRPr lang="tr-TR" cap="none"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237A30BA-F0FC-F64C-ABBA-6F58A91730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3136019"/>
              </p:ext>
            </p:extLst>
          </p:nvPr>
        </p:nvGraphicFramePr>
        <p:xfrm>
          <a:off x="774915" y="2154264"/>
          <a:ext cx="10830595" cy="4303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131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A9DEE6-11D7-4E4C-B7AD-47665D01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Nesneyle Oyun Gelişimi Ve Sözel Dil Gelişimi</a:t>
            </a:r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3373970-526E-F44F-A759-846FF56739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3106089"/>
              </p:ext>
            </p:extLst>
          </p:nvPr>
        </p:nvGraphicFramePr>
        <p:xfrm>
          <a:off x="1085088" y="2011680"/>
          <a:ext cx="9074912" cy="4126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0137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4"/>
          <p:cNvSpPr txBox="1">
            <a:spLocks noGrp="1"/>
          </p:cNvSpPr>
          <p:nvPr>
            <p:ph type="title"/>
          </p:nvPr>
        </p:nvSpPr>
        <p:spPr>
          <a:xfrm>
            <a:off x="310980" y="1023071"/>
            <a:ext cx="11399689" cy="39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Söz Öncesi İletişimi Değerlendirme Stratejileri</a:t>
            </a:r>
          </a:p>
        </p:txBody>
      </p:sp>
      <p:sp>
        <p:nvSpPr>
          <p:cNvPr id="719" name="Google Shape;719;p34"/>
          <p:cNvSpPr/>
          <p:nvPr/>
        </p:nvSpPr>
        <p:spPr>
          <a:xfrm>
            <a:off x="4218063" y="2319060"/>
            <a:ext cx="367455" cy="1788245"/>
          </a:xfrm>
          <a:custGeom>
            <a:avLst/>
            <a:gdLst/>
            <a:ahLst/>
            <a:cxnLst/>
            <a:rect l="l" t="t" r="r" b="b"/>
            <a:pathLst>
              <a:path w="9204" h="44792" extrusionOk="0">
                <a:moveTo>
                  <a:pt x="0" y="1"/>
                </a:moveTo>
                <a:lnTo>
                  <a:pt x="0" y="33291"/>
                </a:lnTo>
                <a:cubicBezTo>
                  <a:pt x="0" y="38244"/>
                  <a:pt x="2810" y="42649"/>
                  <a:pt x="7096" y="44792"/>
                </a:cubicBezTo>
                <a:lnTo>
                  <a:pt x="9204" y="44792"/>
                </a:lnTo>
                <a:lnTo>
                  <a:pt x="9204" y="43328"/>
                </a:lnTo>
                <a:cubicBezTo>
                  <a:pt x="5025" y="41804"/>
                  <a:pt x="2179" y="37827"/>
                  <a:pt x="2179" y="33291"/>
                </a:cubicBezTo>
                <a:lnTo>
                  <a:pt x="21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20" name="Google Shape;720;p34"/>
          <p:cNvSpPr/>
          <p:nvPr/>
        </p:nvSpPr>
        <p:spPr>
          <a:xfrm>
            <a:off x="3067297" y="4014088"/>
            <a:ext cx="1811521" cy="940713"/>
          </a:xfrm>
          <a:custGeom>
            <a:avLst/>
            <a:gdLst/>
            <a:ahLst/>
            <a:cxnLst/>
            <a:rect l="l" t="t" r="r" b="b"/>
            <a:pathLst>
              <a:path w="45375" h="23563" extrusionOk="0">
                <a:moveTo>
                  <a:pt x="0" y="0"/>
                </a:moveTo>
                <a:lnTo>
                  <a:pt x="0" y="23563"/>
                </a:lnTo>
                <a:lnTo>
                  <a:pt x="33599" y="23563"/>
                </a:lnTo>
                <a:cubicBezTo>
                  <a:pt x="40100" y="23563"/>
                  <a:pt x="45375" y="18288"/>
                  <a:pt x="45375" y="11788"/>
                </a:cubicBezTo>
                <a:cubicBezTo>
                  <a:pt x="45375" y="5275"/>
                  <a:pt x="40100" y="0"/>
                  <a:pt x="3359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4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A</a:t>
            </a:r>
            <a:endParaRPr sz="4800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722" name="Google Shape;722;p34"/>
          <p:cNvSpPr txBox="1"/>
          <p:nvPr/>
        </p:nvSpPr>
        <p:spPr>
          <a:xfrm>
            <a:off x="963201" y="2402619"/>
            <a:ext cx="3254862" cy="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Çocukların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amaçlı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iletişim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kurma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gelişimlerini</a:t>
            </a:r>
            <a:r>
              <a:rPr lang="en"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izlemek</a:t>
            </a:r>
            <a:endParaRPr sz="2400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723" name="Google Shape;723;p34"/>
          <p:cNvSpPr/>
          <p:nvPr/>
        </p:nvSpPr>
        <p:spPr>
          <a:xfrm>
            <a:off x="8211985" y="2319060"/>
            <a:ext cx="367455" cy="1788245"/>
          </a:xfrm>
          <a:custGeom>
            <a:avLst/>
            <a:gdLst/>
            <a:ahLst/>
            <a:cxnLst/>
            <a:rect l="l" t="t" r="r" b="b"/>
            <a:pathLst>
              <a:path w="9204" h="44792" extrusionOk="0">
                <a:moveTo>
                  <a:pt x="0" y="1"/>
                </a:moveTo>
                <a:lnTo>
                  <a:pt x="0" y="33291"/>
                </a:lnTo>
                <a:cubicBezTo>
                  <a:pt x="0" y="38244"/>
                  <a:pt x="2810" y="42649"/>
                  <a:pt x="7097" y="44792"/>
                </a:cubicBezTo>
                <a:lnTo>
                  <a:pt x="9204" y="44792"/>
                </a:lnTo>
                <a:lnTo>
                  <a:pt x="9204" y="43328"/>
                </a:lnTo>
                <a:cubicBezTo>
                  <a:pt x="5025" y="41804"/>
                  <a:pt x="2179" y="37827"/>
                  <a:pt x="2179" y="33291"/>
                </a:cubicBezTo>
                <a:lnTo>
                  <a:pt x="217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24" name="Google Shape;724;p34"/>
          <p:cNvSpPr/>
          <p:nvPr/>
        </p:nvSpPr>
        <p:spPr>
          <a:xfrm>
            <a:off x="6892944" y="4014088"/>
            <a:ext cx="1980277" cy="940713"/>
          </a:xfrm>
          <a:custGeom>
            <a:avLst/>
            <a:gdLst/>
            <a:ahLst/>
            <a:cxnLst/>
            <a:rect l="l" t="t" r="r" b="b"/>
            <a:pathLst>
              <a:path w="49602" h="23563" extrusionOk="0">
                <a:moveTo>
                  <a:pt x="1" y="0"/>
                </a:moveTo>
                <a:cubicBezTo>
                  <a:pt x="4620" y="1917"/>
                  <a:pt x="7871" y="6477"/>
                  <a:pt x="7871" y="11788"/>
                </a:cubicBezTo>
                <a:cubicBezTo>
                  <a:pt x="7871" y="17098"/>
                  <a:pt x="4620" y="21646"/>
                  <a:pt x="1" y="23563"/>
                </a:cubicBezTo>
                <a:lnTo>
                  <a:pt x="37827" y="23563"/>
                </a:lnTo>
                <a:cubicBezTo>
                  <a:pt x="44328" y="23563"/>
                  <a:pt x="49602" y="18288"/>
                  <a:pt x="49602" y="11788"/>
                </a:cubicBezTo>
                <a:cubicBezTo>
                  <a:pt x="49602" y="5275"/>
                  <a:pt x="44328" y="0"/>
                  <a:pt x="37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4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A</a:t>
            </a:r>
            <a:endParaRPr sz="4800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726" name="Google Shape;726;p34"/>
          <p:cNvSpPr txBox="1"/>
          <p:nvPr/>
        </p:nvSpPr>
        <p:spPr>
          <a:xfrm>
            <a:off x="5082808" y="2546361"/>
            <a:ext cx="3026127" cy="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İlerleyen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dönemde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ortaya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çıkabilecek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olası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sorunları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tespit</a:t>
            </a:r>
            <a:r>
              <a:rPr lang="en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etmek</a:t>
            </a:r>
            <a:endParaRPr sz="24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727" name="Google Shape;727;p34"/>
          <p:cNvSpPr/>
          <p:nvPr/>
        </p:nvSpPr>
        <p:spPr>
          <a:xfrm>
            <a:off x="6112583" y="4891542"/>
            <a:ext cx="367455" cy="1788725"/>
          </a:xfrm>
          <a:custGeom>
            <a:avLst/>
            <a:gdLst/>
            <a:ahLst/>
            <a:cxnLst/>
            <a:rect l="l" t="t" r="r" b="b"/>
            <a:pathLst>
              <a:path w="9204" h="44804" extrusionOk="0">
                <a:moveTo>
                  <a:pt x="7097" y="0"/>
                </a:moveTo>
                <a:cubicBezTo>
                  <a:pt x="2810" y="2143"/>
                  <a:pt x="0" y="6549"/>
                  <a:pt x="0" y="11514"/>
                </a:cubicBezTo>
                <a:lnTo>
                  <a:pt x="0" y="44803"/>
                </a:lnTo>
                <a:lnTo>
                  <a:pt x="2179" y="44803"/>
                </a:lnTo>
                <a:lnTo>
                  <a:pt x="2179" y="11514"/>
                </a:lnTo>
                <a:cubicBezTo>
                  <a:pt x="2179" y="6965"/>
                  <a:pt x="5025" y="2989"/>
                  <a:pt x="9204" y="1477"/>
                </a:cubicBezTo>
                <a:lnTo>
                  <a:pt x="920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28" name="Google Shape;728;p34"/>
          <p:cNvSpPr/>
          <p:nvPr/>
        </p:nvSpPr>
        <p:spPr>
          <a:xfrm>
            <a:off x="4898579" y="4014088"/>
            <a:ext cx="1980317" cy="940713"/>
          </a:xfrm>
          <a:custGeom>
            <a:avLst/>
            <a:gdLst/>
            <a:ahLst/>
            <a:cxnLst/>
            <a:rect l="l" t="t" r="r" b="b"/>
            <a:pathLst>
              <a:path w="49603" h="23563" extrusionOk="0">
                <a:moveTo>
                  <a:pt x="1" y="0"/>
                </a:moveTo>
                <a:cubicBezTo>
                  <a:pt x="4621" y="1917"/>
                  <a:pt x="7871" y="6477"/>
                  <a:pt x="7871" y="11788"/>
                </a:cubicBezTo>
                <a:cubicBezTo>
                  <a:pt x="7871" y="17098"/>
                  <a:pt x="4621" y="21646"/>
                  <a:pt x="1" y="23563"/>
                </a:cubicBezTo>
                <a:lnTo>
                  <a:pt x="37827" y="23563"/>
                </a:lnTo>
                <a:cubicBezTo>
                  <a:pt x="44328" y="23563"/>
                  <a:pt x="49602" y="18288"/>
                  <a:pt x="49602" y="11788"/>
                </a:cubicBezTo>
                <a:cubicBezTo>
                  <a:pt x="49602" y="5275"/>
                  <a:pt x="44328" y="0"/>
                  <a:pt x="3782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4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M</a:t>
            </a:r>
            <a:endParaRPr sz="4800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730" name="Google Shape;730;p34"/>
          <p:cNvSpPr txBox="1"/>
          <p:nvPr/>
        </p:nvSpPr>
        <p:spPr>
          <a:xfrm>
            <a:off x="1865376" y="5450116"/>
            <a:ext cx="4145449" cy="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Amaçlı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iletişim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gelişiminde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gecikme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da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yetersizlik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olan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bireyleri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tespit</a:t>
            </a:r>
            <a:r>
              <a:rPr lang="en"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etmek</a:t>
            </a:r>
            <a:endParaRPr sz="2400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731" name="Google Shape;731;p34"/>
          <p:cNvSpPr/>
          <p:nvPr/>
        </p:nvSpPr>
        <p:spPr>
          <a:xfrm>
            <a:off x="10106505" y="4891542"/>
            <a:ext cx="367495" cy="1788725"/>
          </a:xfrm>
          <a:custGeom>
            <a:avLst/>
            <a:gdLst/>
            <a:ahLst/>
            <a:cxnLst/>
            <a:rect l="l" t="t" r="r" b="b"/>
            <a:pathLst>
              <a:path w="9205" h="44804" extrusionOk="0">
                <a:moveTo>
                  <a:pt x="7097" y="0"/>
                </a:moveTo>
                <a:cubicBezTo>
                  <a:pt x="2811" y="2143"/>
                  <a:pt x="1" y="6549"/>
                  <a:pt x="1" y="11514"/>
                </a:cubicBezTo>
                <a:lnTo>
                  <a:pt x="1" y="44803"/>
                </a:lnTo>
                <a:lnTo>
                  <a:pt x="2180" y="44803"/>
                </a:lnTo>
                <a:lnTo>
                  <a:pt x="2180" y="11514"/>
                </a:lnTo>
                <a:cubicBezTo>
                  <a:pt x="2180" y="6965"/>
                  <a:pt x="5025" y="2989"/>
                  <a:pt x="9204" y="1477"/>
                </a:cubicBezTo>
                <a:lnTo>
                  <a:pt x="920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32" name="Google Shape;732;p34"/>
          <p:cNvSpPr/>
          <p:nvPr/>
        </p:nvSpPr>
        <p:spPr>
          <a:xfrm>
            <a:off x="8887311" y="4014088"/>
            <a:ext cx="1980756" cy="940713"/>
          </a:xfrm>
          <a:custGeom>
            <a:avLst/>
            <a:gdLst/>
            <a:ahLst/>
            <a:cxnLst/>
            <a:rect l="l" t="t" r="r" b="b"/>
            <a:pathLst>
              <a:path w="49614" h="23563" extrusionOk="0">
                <a:moveTo>
                  <a:pt x="0" y="0"/>
                </a:moveTo>
                <a:cubicBezTo>
                  <a:pt x="4620" y="1917"/>
                  <a:pt x="7870" y="6477"/>
                  <a:pt x="7870" y="11788"/>
                </a:cubicBezTo>
                <a:cubicBezTo>
                  <a:pt x="7870" y="17098"/>
                  <a:pt x="4620" y="21646"/>
                  <a:pt x="0" y="23563"/>
                </a:cubicBezTo>
                <a:lnTo>
                  <a:pt x="37826" y="23563"/>
                </a:lnTo>
                <a:cubicBezTo>
                  <a:pt x="44339" y="23563"/>
                  <a:pt x="49614" y="18288"/>
                  <a:pt x="49614" y="11788"/>
                </a:cubicBezTo>
                <a:cubicBezTo>
                  <a:pt x="49614" y="5275"/>
                  <a:pt x="44339" y="0"/>
                  <a:pt x="378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4800" dirty="0" err="1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Ç</a:t>
            </a:r>
            <a:endParaRPr sz="4800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734" name="Google Shape;734;p34"/>
          <p:cNvSpPr txBox="1"/>
          <p:nvPr/>
        </p:nvSpPr>
        <p:spPr>
          <a:xfrm>
            <a:off x="6892944" y="5474534"/>
            <a:ext cx="2984745" cy="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Gelişimin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hızlı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olduğu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dönemde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müdahale</a:t>
            </a:r>
            <a:r>
              <a:rPr lang="en"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etmek</a:t>
            </a:r>
            <a:endParaRPr sz="2400" dirty="0"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28"/>
          <p:cNvSpPr txBox="1">
            <a:spLocks noGrp="1"/>
          </p:cNvSpPr>
          <p:nvPr>
            <p:ph type="title"/>
          </p:nvPr>
        </p:nvSpPr>
        <p:spPr>
          <a:xfrm>
            <a:off x="609600" y="994882"/>
            <a:ext cx="10972800" cy="64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Söz Öncesi İletişimi Değerlendirme Stratejileri (devam)</a:t>
            </a:r>
          </a:p>
        </p:txBody>
      </p:sp>
      <p:grpSp>
        <p:nvGrpSpPr>
          <p:cNvPr id="653" name="Google Shape;653;p28"/>
          <p:cNvGrpSpPr/>
          <p:nvPr/>
        </p:nvGrpSpPr>
        <p:grpSpPr>
          <a:xfrm>
            <a:off x="172548" y="1926336"/>
            <a:ext cx="11637160" cy="1611188"/>
            <a:chOff x="922800" y="852299"/>
            <a:chExt cx="7514237" cy="1208391"/>
          </a:xfrm>
        </p:grpSpPr>
        <p:sp>
          <p:nvSpPr>
            <p:cNvPr id="654" name="Google Shape;654;p28"/>
            <p:cNvSpPr/>
            <p:nvPr/>
          </p:nvSpPr>
          <p:spPr>
            <a:xfrm>
              <a:off x="2948236" y="978553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740" y="1"/>
                  </a:moveTo>
                  <a:cubicBezTo>
                    <a:pt x="5251" y="1"/>
                    <a:pt x="0" y="5251"/>
                    <a:pt x="0" y="11740"/>
                  </a:cubicBezTo>
                  <a:cubicBezTo>
                    <a:pt x="0" y="18229"/>
                    <a:pt x="5251" y="23492"/>
                    <a:pt x="11740" y="23492"/>
                  </a:cubicBezTo>
                  <a:lnTo>
                    <a:pt x="11776" y="23492"/>
                  </a:lnTo>
                  <a:cubicBezTo>
                    <a:pt x="18253" y="23468"/>
                    <a:pt x="23491" y="18217"/>
                    <a:pt x="23491" y="11740"/>
                  </a:cubicBezTo>
                  <a:cubicBezTo>
                    <a:pt x="23491" y="5263"/>
                    <a:pt x="18253" y="12"/>
                    <a:pt x="117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5" name="Google Shape;655;p28"/>
            <p:cNvSpPr/>
            <p:nvPr/>
          </p:nvSpPr>
          <p:spPr>
            <a:xfrm>
              <a:off x="2945747" y="996153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657" y="1"/>
                  </a:moveTo>
                  <a:cubicBezTo>
                    <a:pt x="5215" y="36"/>
                    <a:pt x="0" y="5287"/>
                    <a:pt x="0" y="11740"/>
                  </a:cubicBezTo>
                  <a:cubicBezTo>
                    <a:pt x="0" y="18205"/>
                    <a:pt x="5215" y="23444"/>
                    <a:pt x="11657" y="23492"/>
                  </a:cubicBezTo>
                  <a:lnTo>
                    <a:pt x="11835" y="23492"/>
                  </a:lnTo>
                  <a:cubicBezTo>
                    <a:pt x="18277" y="23444"/>
                    <a:pt x="23491" y="18193"/>
                    <a:pt x="23491" y="11740"/>
                  </a:cubicBezTo>
                  <a:cubicBezTo>
                    <a:pt x="23491" y="5287"/>
                    <a:pt x="18277" y="48"/>
                    <a:pt x="118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6" name="Google Shape;656;p28"/>
            <p:cNvSpPr/>
            <p:nvPr/>
          </p:nvSpPr>
          <p:spPr>
            <a:xfrm>
              <a:off x="3062106" y="1092423"/>
              <a:ext cx="802729" cy="802730"/>
            </a:xfrm>
            <a:custGeom>
              <a:avLst/>
              <a:gdLst/>
              <a:ahLst/>
              <a:cxnLst/>
              <a:rect l="l" t="t" r="r" b="b"/>
              <a:pathLst>
                <a:path w="18300" h="18300" extrusionOk="0">
                  <a:moveTo>
                    <a:pt x="9144" y="0"/>
                  </a:moveTo>
                  <a:cubicBezTo>
                    <a:pt x="4096" y="0"/>
                    <a:pt x="0" y="4096"/>
                    <a:pt x="0" y="9144"/>
                  </a:cubicBezTo>
                  <a:cubicBezTo>
                    <a:pt x="0" y="14204"/>
                    <a:pt x="4096" y="18300"/>
                    <a:pt x="9144" y="18300"/>
                  </a:cubicBezTo>
                  <a:lnTo>
                    <a:pt x="9168" y="18300"/>
                  </a:lnTo>
                  <a:cubicBezTo>
                    <a:pt x="14216" y="18288"/>
                    <a:pt x="18300" y="14192"/>
                    <a:pt x="18300" y="9144"/>
                  </a:cubicBezTo>
                  <a:cubicBezTo>
                    <a:pt x="18300" y="4108"/>
                    <a:pt x="14216" y="12"/>
                    <a:pt x="91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7" name="Google Shape;657;p28"/>
            <p:cNvSpPr/>
            <p:nvPr/>
          </p:nvSpPr>
          <p:spPr>
            <a:xfrm>
              <a:off x="3182732" y="1213048"/>
              <a:ext cx="560946" cy="560946"/>
            </a:xfrm>
            <a:custGeom>
              <a:avLst/>
              <a:gdLst/>
              <a:ahLst/>
              <a:cxnLst/>
              <a:rect l="l" t="t" r="r" b="b"/>
              <a:pathLst>
                <a:path w="12788" h="12788" extrusionOk="0">
                  <a:moveTo>
                    <a:pt x="6394" y="0"/>
                  </a:moveTo>
                  <a:cubicBezTo>
                    <a:pt x="6370" y="0"/>
                    <a:pt x="6346" y="0"/>
                    <a:pt x="6311" y="12"/>
                  </a:cubicBezTo>
                  <a:cubicBezTo>
                    <a:pt x="2822" y="48"/>
                    <a:pt x="0" y="2906"/>
                    <a:pt x="0" y="6394"/>
                  </a:cubicBezTo>
                  <a:cubicBezTo>
                    <a:pt x="0" y="9894"/>
                    <a:pt x="2822" y="12740"/>
                    <a:pt x="6311" y="12788"/>
                  </a:cubicBezTo>
                  <a:lnTo>
                    <a:pt x="6489" y="12788"/>
                  </a:lnTo>
                  <a:cubicBezTo>
                    <a:pt x="9966" y="12740"/>
                    <a:pt x="12788" y="9894"/>
                    <a:pt x="12788" y="6394"/>
                  </a:cubicBezTo>
                  <a:cubicBezTo>
                    <a:pt x="12788" y="2906"/>
                    <a:pt x="9966" y="60"/>
                    <a:pt x="6489" y="12"/>
                  </a:cubicBezTo>
                  <a:cubicBezTo>
                    <a:pt x="6454" y="0"/>
                    <a:pt x="6430" y="0"/>
                    <a:pt x="6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8" name="Google Shape;658;p28"/>
            <p:cNvSpPr/>
            <p:nvPr/>
          </p:nvSpPr>
          <p:spPr>
            <a:xfrm>
              <a:off x="3298137" y="1328453"/>
              <a:ext cx="330128" cy="330128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763" y="1"/>
                  </a:moveTo>
                  <a:cubicBezTo>
                    <a:pt x="1691" y="1"/>
                    <a:pt x="1" y="1691"/>
                    <a:pt x="1" y="3763"/>
                  </a:cubicBezTo>
                  <a:cubicBezTo>
                    <a:pt x="1" y="5847"/>
                    <a:pt x="1691" y="7525"/>
                    <a:pt x="3763" y="7525"/>
                  </a:cubicBezTo>
                  <a:lnTo>
                    <a:pt x="3787" y="7525"/>
                  </a:lnTo>
                  <a:cubicBezTo>
                    <a:pt x="5859" y="7514"/>
                    <a:pt x="7525" y="5835"/>
                    <a:pt x="7525" y="3763"/>
                  </a:cubicBezTo>
                  <a:cubicBezTo>
                    <a:pt x="7525" y="1703"/>
                    <a:pt x="5859" y="13"/>
                    <a:pt x="3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9" name="Google Shape;659;p28"/>
            <p:cNvSpPr/>
            <p:nvPr/>
          </p:nvSpPr>
          <p:spPr>
            <a:xfrm>
              <a:off x="3389549" y="1419865"/>
              <a:ext cx="147825" cy="147825"/>
            </a:xfrm>
            <a:custGeom>
              <a:avLst/>
              <a:gdLst/>
              <a:ahLst/>
              <a:cxnLst/>
              <a:rect l="l" t="t" r="r" b="b"/>
              <a:pathLst>
                <a:path w="3370" h="3370" extrusionOk="0">
                  <a:moveTo>
                    <a:pt x="1596" y="0"/>
                  </a:moveTo>
                  <a:cubicBezTo>
                    <a:pt x="703" y="36"/>
                    <a:pt x="0" y="786"/>
                    <a:pt x="0" y="1679"/>
                  </a:cubicBezTo>
                  <a:cubicBezTo>
                    <a:pt x="0" y="2584"/>
                    <a:pt x="703" y="3322"/>
                    <a:pt x="1596" y="3370"/>
                  </a:cubicBezTo>
                  <a:lnTo>
                    <a:pt x="1679" y="3370"/>
                  </a:lnTo>
                  <a:cubicBezTo>
                    <a:pt x="2608" y="3370"/>
                    <a:pt x="3370" y="2608"/>
                    <a:pt x="3370" y="1679"/>
                  </a:cubicBezTo>
                  <a:cubicBezTo>
                    <a:pt x="3370" y="750"/>
                    <a:pt x="2608" y="0"/>
                    <a:pt x="1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0" name="Google Shape;660;p28"/>
            <p:cNvSpPr/>
            <p:nvPr/>
          </p:nvSpPr>
          <p:spPr>
            <a:xfrm>
              <a:off x="3446484" y="1478335"/>
              <a:ext cx="1346963" cy="30355"/>
            </a:xfrm>
            <a:custGeom>
              <a:avLst/>
              <a:gdLst/>
              <a:ahLst/>
              <a:cxnLst/>
              <a:rect l="l" t="t" r="r" b="b"/>
              <a:pathLst>
                <a:path w="30707" h="692" extrusionOk="0">
                  <a:moveTo>
                    <a:pt x="0" y="1"/>
                  </a:moveTo>
                  <a:lnTo>
                    <a:pt x="0" y="691"/>
                  </a:lnTo>
                  <a:lnTo>
                    <a:pt x="30706" y="691"/>
                  </a:lnTo>
                  <a:lnTo>
                    <a:pt x="30706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1" name="Google Shape;661;p28"/>
            <p:cNvSpPr/>
            <p:nvPr/>
          </p:nvSpPr>
          <p:spPr>
            <a:xfrm>
              <a:off x="4729630" y="1351964"/>
              <a:ext cx="519713" cy="283105"/>
            </a:xfrm>
            <a:custGeom>
              <a:avLst/>
              <a:gdLst/>
              <a:ahLst/>
              <a:cxnLst/>
              <a:rect l="l" t="t" r="r" b="b"/>
              <a:pathLst>
                <a:path w="11848" h="6454" extrusionOk="0">
                  <a:moveTo>
                    <a:pt x="3727" y="0"/>
                  </a:moveTo>
                  <a:lnTo>
                    <a:pt x="1" y="3227"/>
                  </a:lnTo>
                  <a:lnTo>
                    <a:pt x="36" y="3263"/>
                  </a:lnTo>
                  <a:lnTo>
                    <a:pt x="3727" y="6454"/>
                  </a:lnTo>
                  <a:lnTo>
                    <a:pt x="11847" y="6454"/>
                  </a:lnTo>
                  <a:lnTo>
                    <a:pt x="10776" y="3263"/>
                  </a:lnTo>
                  <a:lnTo>
                    <a:pt x="10764" y="3227"/>
                  </a:lnTo>
                  <a:lnTo>
                    <a:pt x="118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4731209" y="1495047"/>
              <a:ext cx="518133" cy="140017"/>
            </a:xfrm>
            <a:custGeom>
              <a:avLst/>
              <a:gdLst/>
              <a:ahLst/>
              <a:cxnLst/>
              <a:rect l="l" t="t" r="r" b="b"/>
              <a:pathLst>
                <a:path w="11812" h="3192" extrusionOk="0">
                  <a:moveTo>
                    <a:pt x="0" y="1"/>
                  </a:moveTo>
                  <a:lnTo>
                    <a:pt x="3691" y="3192"/>
                  </a:lnTo>
                  <a:lnTo>
                    <a:pt x="11811" y="3192"/>
                  </a:lnTo>
                  <a:lnTo>
                    <a:pt x="10740" y="1"/>
                  </a:lnTo>
                  <a:close/>
                </a:path>
              </a:pathLst>
            </a:custGeom>
            <a:solidFill>
              <a:srgbClr val="000000">
                <a:alpha val="3127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3" name="Google Shape;663;p28"/>
            <p:cNvSpPr/>
            <p:nvPr/>
          </p:nvSpPr>
          <p:spPr>
            <a:xfrm>
              <a:off x="922800" y="1092423"/>
              <a:ext cx="1587900" cy="605065"/>
            </a:xfrm>
            <a:prstGeom prst="homePlat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tr-TR" sz="24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Bilgilendirici raporlar</a:t>
              </a:r>
              <a:endParaRPr lang="tr-TR" sz="24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4" name="Google Shape;664;p28"/>
            <p:cNvSpPr/>
            <p:nvPr/>
          </p:nvSpPr>
          <p:spPr>
            <a:xfrm>
              <a:off x="5259035" y="852299"/>
              <a:ext cx="3178002" cy="1208391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tr-TR" sz="20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Çocukların farklı bağlamlardaki iletişim becerileri hakkında bilgi almak üzere birincil bakıcılar tarafından doldurulur.</a:t>
              </a:r>
            </a:p>
            <a:p>
              <a:pPr algn="ctr">
                <a:buClr>
                  <a:schemeClr val="dk1"/>
                </a:buClr>
                <a:buSzPts val="1100"/>
              </a:pPr>
              <a:r>
                <a:rPr lang="tr-TR" sz="20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İletişim Davranışları Gelişim Envanteri-TİGE (8-36 aylık çocuklar)</a:t>
              </a:r>
            </a:p>
          </p:txBody>
        </p:sp>
      </p:grpSp>
      <p:grpSp>
        <p:nvGrpSpPr>
          <p:cNvPr id="665" name="Google Shape;665;p28"/>
          <p:cNvGrpSpPr/>
          <p:nvPr/>
        </p:nvGrpSpPr>
        <p:grpSpPr>
          <a:xfrm>
            <a:off x="144651" y="3623818"/>
            <a:ext cx="11650045" cy="1373969"/>
            <a:chOff x="922800" y="2231340"/>
            <a:chExt cx="7522557" cy="1030477"/>
          </a:xfrm>
        </p:grpSpPr>
        <p:sp>
          <p:nvSpPr>
            <p:cNvPr id="666" name="Google Shape;666;p28"/>
            <p:cNvSpPr/>
            <p:nvPr/>
          </p:nvSpPr>
          <p:spPr>
            <a:xfrm>
              <a:off x="2948236" y="2231340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740" y="1"/>
                  </a:moveTo>
                  <a:cubicBezTo>
                    <a:pt x="5251" y="1"/>
                    <a:pt x="0" y="5251"/>
                    <a:pt x="0" y="11740"/>
                  </a:cubicBezTo>
                  <a:cubicBezTo>
                    <a:pt x="0" y="18229"/>
                    <a:pt x="5251" y="23492"/>
                    <a:pt x="11740" y="23492"/>
                  </a:cubicBezTo>
                  <a:lnTo>
                    <a:pt x="11776" y="23492"/>
                  </a:lnTo>
                  <a:cubicBezTo>
                    <a:pt x="18253" y="23468"/>
                    <a:pt x="23491" y="18217"/>
                    <a:pt x="23491" y="11740"/>
                  </a:cubicBezTo>
                  <a:cubicBezTo>
                    <a:pt x="23491" y="5263"/>
                    <a:pt x="18253" y="13"/>
                    <a:pt x="1177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7" name="Google Shape;667;p28"/>
            <p:cNvSpPr/>
            <p:nvPr/>
          </p:nvSpPr>
          <p:spPr>
            <a:xfrm>
              <a:off x="2948236" y="2231340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657" y="1"/>
                  </a:moveTo>
                  <a:cubicBezTo>
                    <a:pt x="5215" y="37"/>
                    <a:pt x="0" y="5287"/>
                    <a:pt x="0" y="11740"/>
                  </a:cubicBezTo>
                  <a:cubicBezTo>
                    <a:pt x="0" y="18205"/>
                    <a:pt x="5215" y="23444"/>
                    <a:pt x="11657" y="23480"/>
                  </a:cubicBezTo>
                  <a:cubicBezTo>
                    <a:pt x="11692" y="23492"/>
                    <a:pt x="11716" y="23492"/>
                    <a:pt x="11740" y="23492"/>
                  </a:cubicBezTo>
                  <a:lnTo>
                    <a:pt x="11835" y="23492"/>
                  </a:lnTo>
                  <a:cubicBezTo>
                    <a:pt x="18277" y="23444"/>
                    <a:pt x="23491" y="18194"/>
                    <a:pt x="23491" y="11740"/>
                  </a:cubicBezTo>
                  <a:cubicBezTo>
                    <a:pt x="23491" y="5287"/>
                    <a:pt x="18277" y="48"/>
                    <a:pt x="1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3062106" y="2345210"/>
              <a:ext cx="802729" cy="802773"/>
            </a:xfrm>
            <a:custGeom>
              <a:avLst/>
              <a:gdLst/>
              <a:ahLst/>
              <a:cxnLst/>
              <a:rect l="l" t="t" r="r" b="b"/>
              <a:pathLst>
                <a:path w="18300" h="18301" extrusionOk="0">
                  <a:moveTo>
                    <a:pt x="9144" y="0"/>
                  </a:moveTo>
                  <a:cubicBezTo>
                    <a:pt x="4096" y="0"/>
                    <a:pt x="0" y="4096"/>
                    <a:pt x="0" y="9144"/>
                  </a:cubicBezTo>
                  <a:cubicBezTo>
                    <a:pt x="0" y="14193"/>
                    <a:pt x="4096" y="18300"/>
                    <a:pt x="9144" y="18300"/>
                  </a:cubicBezTo>
                  <a:lnTo>
                    <a:pt x="9168" y="18300"/>
                  </a:lnTo>
                  <a:cubicBezTo>
                    <a:pt x="14216" y="18276"/>
                    <a:pt x="18300" y="14193"/>
                    <a:pt x="18300" y="9144"/>
                  </a:cubicBezTo>
                  <a:cubicBezTo>
                    <a:pt x="18300" y="4096"/>
                    <a:pt x="14216" y="12"/>
                    <a:pt x="91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3182732" y="2465835"/>
              <a:ext cx="560946" cy="560946"/>
            </a:xfrm>
            <a:custGeom>
              <a:avLst/>
              <a:gdLst/>
              <a:ahLst/>
              <a:cxnLst/>
              <a:rect l="l" t="t" r="r" b="b"/>
              <a:pathLst>
                <a:path w="12788" h="12788" extrusionOk="0">
                  <a:moveTo>
                    <a:pt x="6394" y="1"/>
                  </a:moveTo>
                  <a:cubicBezTo>
                    <a:pt x="6370" y="1"/>
                    <a:pt x="6346" y="1"/>
                    <a:pt x="6311" y="13"/>
                  </a:cubicBezTo>
                  <a:cubicBezTo>
                    <a:pt x="2822" y="48"/>
                    <a:pt x="0" y="2894"/>
                    <a:pt x="0" y="6394"/>
                  </a:cubicBezTo>
                  <a:cubicBezTo>
                    <a:pt x="0" y="9895"/>
                    <a:pt x="2822" y="12740"/>
                    <a:pt x="6311" y="12788"/>
                  </a:cubicBezTo>
                  <a:lnTo>
                    <a:pt x="6489" y="12788"/>
                  </a:lnTo>
                  <a:cubicBezTo>
                    <a:pt x="9966" y="12740"/>
                    <a:pt x="12788" y="9895"/>
                    <a:pt x="12788" y="6394"/>
                  </a:cubicBezTo>
                  <a:cubicBezTo>
                    <a:pt x="12788" y="2906"/>
                    <a:pt x="9966" y="60"/>
                    <a:pt x="6489" y="13"/>
                  </a:cubicBezTo>
                  <a:cubicBezTo>
                    <a:pt x="6454" y="1"/>
                    <a:pt x="6430" y="1"/>
                    <a:pt x="63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3298137" y="2581284"/>
              <a:ext cx="330128" cy="330084"/>
            </a:xfrm>
            <a:custGeom>
              <a:avLst/>
              <a:gdLst/>
              <a:ahLst/>
              <a:cxnLst/>
              <a:rect l="l" t="t" r="r" b="b"/>
              <a:pathLst>
                <a:path w="7526" h="7525" extrusionOk="0">
                  <a:moveTo>
                    <a:pt x="3763" y="0"/>
                  </a:moveTo>
                  <a:cubicBezTo>
                    <a:pt x="1691" y="0"/>
                    <a:pt x="1" y="1691"/>
                    <a:pt x="1" y="3762"/>
                  </a:cubicBezTo>
                  <a:cubicBezTo>
                    <a:pt x="1" y="5834"/>
                    <a:pt x="1691" y="7525"/>
                    <a:pt x="3763" y="7525"/>
                  </a:cubicBezTo>
                  <a:lnTo>
                    <a:pt x="3787" y="7525"/>
                  </a:lnTo>
                  <a:cubicBezTo>
                    <a:pt x="5859" y="7513"/>
                    <a:pt x="7525" y="5834"/>
                    <a:pt x="7525" y="3762"/>
                  </a:cubicBezTo>
                  <a:cubicBezTo>
                    <a:pt x="7525" y="1691"/>
                    <a:pt x="5859" y="12"/>
                    <a:pt x="3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3389549" y="2672652"/>
              <a:ext cx="147825" cy="147825"/>
            </a:xfrm>
            <a:custGeom>
              <a:avLst/>
              <a:gdLst/>
              <a:ahLst/>
              <a:cxnLst/>
              <a:rect l="l" t="t" r="r" b="b"/>
              <a:pathLst>
                <a:path w="3370" h="3370" extrusionOk="0">
                  <a:moveTo>
                    <a:pt x="1596" y="1"/>
                  </a:moveTo>
                  <a:cubicBezTo>
                    <a:pt x="703" y="36"/>
                    <a:pt x="0" y="774"/>
                    <a:pt x="0" y="1679"/>
                  </a:cubicBezTo>
                  <a:cubicBezTo>
                    <a:pt x="0" y="2584"/>
                    <a:pt x="703" y="3322"/>
                    <a:pt x="1596" y="3358"/>
                  </a:cubicBezTo>
                  <a:cubicBezTo>
                    <a:pt x="1619" y="3370"/>
                    <a:pt x="1655" y="3370"/>
                    <a:pt x="1679" y="3370"/>
                  </a:cubicBezTo>
                  <a:cubicBezTo>
                    <a:pt x="2608" y="3370"/>
                    <a:pt x="3370" y="2608"/>
                    <a:pt x="3370" y="1679"/>
                  </a:cubicBezTo>
                  <a:cubicBezTo>
                    <a:pt x="3370" y="751"/>
                    <a:pt x="2608" y="1"/>
                    <a:pt x="16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3446484" y="2731166"/>
              <a:ext cx="1346963" cy="30311"/>
            </a:xfrm>
            <a:custGeom>
              <a:avLst/>
              <a:gdLst/>
              <a:ahLst/>
              <a:cxnLst/>
              <a:rect l="l" t="t" r="r" b="b"/>
              <a:pathLst>
                <a:path w="30707" h="691" extrusionOk="0">
                  <a:moveTo>
                    <a:pt x="0" y="0"/>
                  </a:moveTo>
                  <a:lnTo>
                    <a:pt x="0" y="691"/>
                  </a:lnTo>
                  <a:lnTo>
                    <a:pt x="30706" y="691"/>
                  </a:lnTo>
                  <a:lnTo>
                    <a:pt x="30706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4729630" y="2604751"/>
              <a:ext cx="519713" cy="283105"/>
            </a:xfrm>
            <a:custGeom>
              <a:avLst/>
              <a:gdLst/>
              <a:ahLst/>
              <a:cxnLst/>
              <a:rect l="l" t="t" r="r" b="b"/>
              <a:pathLst>
                <a:path w="11848" h="6454" extrusionOk="0">
                  <a:moveTo>
                    <a:pt x="3727" y="1"/>
                  </a:moveTo>
                  <a:lnTo>
                    <a:pt x="1" y="3227"/>
                  </a:lnTo>
                  <a:lnTo>
                    <a:pt x="36" y="3263"/>
                  </a:lnTo>
                  <a:lnTo>
                    <a:pt x="3727" y="6454"/>
                  </a:lnTo>
                  <a:lnTo>
                    <a:pt x="11847" y="6454"/>
                  </a:lnTo>
                  <a:lnTo>
                    <a:pt x="10776" y="3263"/>
                  </a:lnTo>
                  <a:lnTo>
                    <a:pt x="10764" y="3227"/>
                  </a:lnTo>
                  <a:lnTo>
                    <a:pt x="1184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4731209" y="2747879"/>
              <a:ext cx="518133" cy="139973"/>
            </a:xfrm>
            <a:custGeom>
              <a:avLst/>
              <a:gdLst/>
              <a:ahLst/>
              <a:cxnLst/>
              <a:rect l="l" t="t" r="r" b="b"/>
              <a:pathLst>
                <a:path w="11812" h="3191" extrusionOk="0">
                  <a:moveTo>
                    <a:pt x="0" y="0"/>
                  </a:moveTo>
                  <a:lnTo>
                    <a:pt x="3691" y="3191"/>
                  </a:lnTo>
                  <a:lnTo>
                    <a:pt x="11811" y="3191"/>
                  </a:lnTo>
                  <a:lnTo>
                    <a:pt x="10740" y="0"/>
                  </a:lnTo>
                  <a:close/>
                </a:path>
              </a:pathLst>
            </a:custGeom>
            <a:solidFill>
              <a:srgbClr val="000000">
                <a:alpha val="3127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922800" y="2542874"/>
              <a:ext cx="1587900" cy="605065"/>
            </a:xfrm>
            <a:prstGeom prst="homePlate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tr-TR" sz="24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Doğrudan gözlemler</a:t>
              </a:r>
              <a:endParaRPr lang="tr-TR" sz="24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267355" y="2418082"/>
              <a:ext cx="3178002" cy="657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tr-TR" sz="20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Yemek, okul ya da oyun sırasında çocuğun gözlemlenmesi</a:t>
              </a:r>
            </a:p>
          </p:txBody>
        </p:sp>
      </p:grpSp>
      <p:grpSp>
        <p:nvGrpSpPr>
          <p:cNvPr id="677" name="Google Shape;677;p28"/>
          <p:cNvGrpSpPr/>
          <p:nvPr/>
        </p:nvGrpSpPr>
        <p:grpSpPr>
          <a:xfrm>
            <a:off x="172548" y="5206347"/>
            <a:ext cx="11637159" cy="1373969"/>
            <a:chOff x="922800" y="3484134"/>
            <a:chExt cx="7514236" cy="1030477"/>
          </a:xfrm>
        </p:grpSpPr>
        <p:sp>
          <p:nvSpPr>
            <p:cNvPr id="678" name="Google Shape;678;p28"/>
            <p:cNvSpPr/>
            <p:nvPr/>
          </p:nvSpPr>
          <p:spPr>
            <a:xfrm>
              <a:off x="2948236" y="3484134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740" y="0"/>
                  </a:moveTo>
                  <a:cubicBezTo>
                    <a:pt x="5251" y="0"/>
                    <a:pt x="0" y="5251"/>
                    <a:pt x="0" y="11740"/>
                  </a:cubicBezTo>
                  <a:cubicBezTo>
                    <a:pt x="0" y="18229"/>
                    <a:pt x="5251" y="23491"/>
                    <a:pt x="11740" y="23491"/>
                  </a:cubicBezTo>
                  <a:lnTo>
                    <a:pt x="11776" y="23491"/>
                  </a:lnTo>
                  <a:cubicBezTo>
                    <a:pt x="18253" y="23467"/>
                    <a:pt x="23491" y="18217"/>
                    <a:pt x="23491" y="11740"/>
                  </a:cubicBezTo>
                  <a:cubicBezTo>
                    <a:pt x="23491" y="5263"/>
                    <a:pt x="18253" y="12"/>
                    <a:pt x="117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2948236" y="3484134"/>
              <a:ext cx="1030477" cy="1030477"/>
            </a:xfrm>
            <a:custGeom>
              <a:avLst/>
              <a:gdLst/>
              <a:ahLst/>
              <a:cxnLst/>
              <a:rect l="l" t="t" r="r" b="b"/>
              <a:pathLst>
                <a:path w="23492" h="23492" extrusionOk="0">
                  <a:moveTo>
                    <a:pt x="11657" y="0"/>
                  </a:moveTo>
                  <a:cubicBezTo>
                    <a:pt x="5215" y="36"/>
                    <a:pt x="0" y="5287"/>
                    <a:pt x="0" y="11740"/>
                  </a:cubicBezTo>
                  <a:cubicBezTo>
                    <a:pt x="0" y="18205"/>
                    <a:pt x="5215" y="23444"/>
                    <a:pt x="11657" y="23479"/>
                  </a:cubicBezTo>
                  <a:cubicBezTo>
                    <a:pt x="11692" y="23491"/>
                    <a:pt x="11716" y="23491"/>
                    <a:pt x="11740" y="23491"/>
                  </a:cubicBezTo>
                  <a:lnTo>
                    <a:pt x="11835" y="23491"/>
                  </a:lnTo>
                  <a:cubicBezTo>
                    <a:pt x="18277" y="23444"/>
                    <a:pt x="23491" y="18193"/>
                    <a:pt x="23491" y="11740"/>
                  </a:cubicBezTo>
                  <a:cubicBezTo>
                    <a:pt x="23491" y="5287"/>
                    <a:pt x="18277" y="48"/>
                    <a:pt x="118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0" name="Google Shape;680;p28"/>
            <p:cNvSpPr/>
            <p:nvPr/>
          </p:nvSpPr>
          <p:spPr>
            <a:xfrm>
              <a:off x="3062106" y="3597960"/>
              <a:ext cx="802729" cy="802773"/>
            </a:xfrm>
            <a:custGeom>
              <a:avLst/>
              <a:gdLst/>
              <a:ahLst/>
              <a:cxnLst/>
              <a:rect l="l" t="t" r="r" b="b"/>
              <a:pathLst>
                <a:path w="18300" h="18301" extrusionOk="0">
                  <a:moveTo>
                    <a:pt x="9144" y="1"/>
                  </a:moveTo>
                  <a:cubicBezTo>
                    <a:pt x="4096" y="1"/>
                    <a:pt x="0" y="4096"/>
                    <a:pt x="0" y="9145"/>
                  </a:cubicBezTo>
                  <a:cubicBezTo>
                    <a:pt x="0" y="14205"/>
                    <a:pt x="4096" y="18301"/>
                    <a:pt x="9144" y="18301"/>
                  </a:cubicBezTo>
                  <a:lnTo>
                    <a:pt x="9168" y="18301"/>
                  </a:lnTo>
                  <a:cubicBezTo>
                    <a:pt x="14216" y="18289"/>
                    <a:pt x="18300" y="14193"/>
                    <a:pt x="18300" y="9145"/>
                  </a:cubicBezTo>
                  <a:cubicBezTo>
                    <a:pt x="18300" y="4096"/>
                    <a:pt x="14216" y="13"/>
                    <a:pt x="9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1" name="Google Shape;681;p28"/>
            <p:cNvSpPr/>
            <p:nvPr/>
          </p:nvSpPr>
          <p:spPr>
            <a:xfrm>
              <a:off x="3182732" y="3718629"/>
              <a:ext cx="560946" cy="560946"/>
            </a:xfrm>
            <a:custGeom>
              <a:avLst/>
              <a:gdLst/>
              <a:ahLst/>
              <a:cxnLst/>
              <a:rect l="l" t="t" r="r" b="b"/>
              <a:pathLst>
                <a:path w="12788" h="12788" extrusionOk="0">
                  <a:moveTo>
                    <a:pt x="6394" y="0"/>
                  </a:moveTo>
                  <a:cubicBezTo>
                    <a:pt x="6370" y="0"/>
                    <a:pt x="6346" y="0"/>
                    <a:pt x="6311" y="12"/>
                  </a:cubicBezTo>
                  <a:cubicBezTo>
                    <a:pt x="2822" y="48"/>
                    <a:pt x="0" y="2905"/>
                    <a:pt x="0" y="6394"/>
                  </a:cubicBezTo>
                  <a:cubicBezTo>
                    <a:pt x="0" y="9894"/>
                    <a:pt x="2822" y="12740"/>
                    <a:pt x="6311" y="12787"/>
                  </a:cubicBezTo>
                  <a:lnTo>
                    <a:pt x="6489" y="12787"/>
                  </a:lnTo>
                  <a:cubicBezTo>
                    <a:pt x="9966" y="12740"/>
                    <a:pt x="12788" y="9894"/>
                    <a:pt x="12788" y="6394"/>
                  </a:cubicBezTo>
                  <a:cubicBezTo>
                    <a:pt x="12788" y="2905"/>
                    <a:pt x="9966" y="60"/>
                    <a:pt x="6489" y="12"/>
                  </a:cubicBezTo>
                  <a:cubicBezTo>
                    <a:pt x="6454" y="0"/>
                    <a:pt x="6430" y="0"/>
                    <a:pt x="63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3298137" y="3834034"/>
              <a:ext cx="330128" cy="330128"/>
            </a:xfrm>
            <a:custGeom>
              <a:avLst/>
              <a:gdLst/>
              <a:ahLst/>
              <a:cxnLst/>
              <a:rect l="l" t="t" r="r" b="b"/>
              <a:pathLst>
                <a:path w="7526" h="7526" extrusionOk="0">
                  <a:moveTo>
                    <a:pt x="3763" y="0"/>
                  </a:moveTo>
                  <a:cubicBezTo>
                    <a:pt x="1691" y="0"/>
                    <a:pt x="1" y="1691"/>
                    <a:pt x="1" y="3763"/>
                  </a:cubicBezTo>
                  <a:cubicBezTo>
                    <a:pt x="1" y="5846"/>
                    <a:pt x="1691" y="7525"/>
                    <a:pt x="3763" y="7525"/>
                  </a:cubicBezTo>
                  <a:lnTo>
                    <a:pt x="3787" y="7525"/>
                  </a:lnTo>
                  <a:cubicBezTo>
                    <a:pt x="5859" y="7513"/>
                    <a:pt x="7525" y="5834"/>
                    <a:pt x="7525" y="3763"/>
                  </a:cubicBezTo>
                  <a:cubicBezTo>
                    <a:pt x="7525" y="1703"/>
                    <a:pt x="5859" y="12"/>
                    <a:pt x="3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3389549" y="3925402"/>
              <a:ext cx="147825" cy="147869"/>
            </a:xfrm>
            <a:custGeom>
              <a:avLst/>
              <a:gdLst/>
              <a:ahLst/>
              <a:cxnLst/>
              <a:rect l="l" t="t" r="r" b="b"/>
              <a:pathLst>
                <a:path w="3370" h="3371" extrusionOk="0">
                  <a:moveTo>
                    <a:pt x="1596" y="1"/>
                  </a:moveTo>
                  <a:cubicBezTo>
                    <a:pt x="703" y="37"/>
                    <a:pt x="0" y="775"/>
                    <a:pt x="0" y="1680"/>
                  </a:cubicBezTo>
                  <a:cubicBezTo>
                    <a:pt x="0" y="2585"/>
                    <a:pt x="703" y="3323"/>
                    <a:pt x="1596" y="3370"/>
                  </a:cubicBezTo>
                  <a:lnTo>
                    <a:pt x="1679" y="3370"/>
                  </a:lnTo>
                  <a:cubicBezTo>
                    <a:pt x="2608" y="3370"/>
                    <a:pt x="3370" y="2608"/>
                    <a:pt x="3370" y="1680"/>
                  </a:cubicBezTo>
                  <a:cubicBezTo>
                    <a:pt x="3370" y="751"/>
                    <a:pt x="2608" y="1"/>
                    <a:pt x="16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3446484" y="3983916"/>
              <a:ext cx="1346963" cy="30311"/>
            </a:xfrm>
            <a:custGeom>
              <a:avLst/>
              <a:gdLst/>
              <a:ahLst/>
              <a:cxnLst/>
              <a:rect l="l" t="t" r="r" b="b"/>
              <a:pathLst>
                <a:path w="30707" h="691" extrusionOk="0">
                  <a:moveTo>
                    <a:pt x="0" y="0"/>
                  </a:moveTo>
                  <a:lnTo>
                    <a:pt x="0" y="691"/>
                  </a:lnTo>
                  <a:lnTo>
                    <a:pt x="30706" y="691"/>
                  </a:lnTo>
                  <a:lnTo>
                    <a:pt x="30706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4729630" y="3857545"/>
              <a:ext cx="519713" cy="283105"/>
            </a:xfrm>
            <a:custGeom>
              <a:avLst/>
              <a:gdLst/>
              <a:ahLst/>
              <a:cxnLst/>
              <a:rect l="l" t="t" r="r" b="b"/>
              <a:pathLst>
                <a:path w="11848" h="6454" extrusionOk="0">
                  <a:moveTo>
                    <a:pt x="3727" y="0"/>
                  </a:moveTo>
                  <a:lnTo>
                    <a:pt x="1" y="3227"/>
                  </a:lnTo>
                  <a:lnTo>
                    <a:pt x="36" y="3262"/>
                  </a:lnTo>
                  <a:lnTo>
                    <a:pt x="3727" y="6453"/>
                  </a:lnTo>
                  <a:lnTo>
                    <a:pt x="11847" y="6453"/>
                  </a:lnTo>
                  <a:lnTo>
                    <a:pt x="10776" y="3262"/>
                  </a:lnTo>
                  <a:lnTo>
                    <a:pt x="10764" y="3227"/>
                  </a:lnTo>
                  <a:lnTo>
                    <a:pt x="1184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4731209" y="4000628"/>
              <a:ext cx="518133" cy="140017"/>
            </a:xfrm>
            <a:custGeom>
              <a:avLst/>
              <a:gdLst/>
              <a:ahLst/>
              <a:cxnLst/>
              <a:rect l="l" t="t" r="r" b="b"/>
              <a:pathLst>
                <a:path w="11812" h="3192" extrusionOk="0">
                  <a:moveTo>
                    <a:pt x="0" y="0"/>
                  </a:moveTo>
                  <a:lnTo>
                    <a:pt x="3691" y="3191"/>
                  </a:lnTo>
                  <a:lnTo>
                    <a:pt x="11811" y="3191"/>
                  </a:lnTo>
                  <a:lnTo>
                    <a:pt x="10740" y="0"/>
                  </a:lnTo>
                  <a:close/>
                </a:path>
              </a:pathLst>
            </a:custGeom>
            <a:solidFill>
              <a:srgbClr val="000000">
                <a:alpha val="3127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UM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7" name="Google Shape;687;p28"/>
            <p:cNvSpPr/>
            <p:nvPr/>
          </p:nvSpPr>
          <p:spPr>
            <a:xfrm>
              <a:off x="922800" y="3684547"/>
              <a:ext cx="1587900" cy="605065"/>
            </a:xfrm>
            <a:prstGeom prst="homePlate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tr-TR" sz="24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Yapılandırılmış gözlem</a:t>
              </a:r>
              <a:endParaRPr lang="tr-TR" sz="24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8" name="Google Shape;688;p28"/>
            <p:cNvSpPr/>
            <p:nvPr/>
          </p:nvSpPr>
          <p:spPr>
            <a:xfrm>
              <a:off x="5259034" y="3484134"/>
              <a:ext cx="3178002" cy="103047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tr-TR" sz="20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Çocuklara farklı iletişim eylemlerinin ortaya çıkabileceği fırsatlar sunarak bu iletişim eylemlerini gözlemleme</a:t>
              </a:r>
              <a:endPara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6440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B38994D1-95F3-BD47-8938-6BEAFFF5FC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2211129"/>
            <a:ext cx="6364228" cy="418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53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F21EDF-9BFF-B64C-A99D-4263C9679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Amaçlı İletişim Öncesi Dönem</a:t>
            </a:r>
            <a:endParaRPr lang="tr-TR" sz="3600" b="1" cap="none"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43F6EF72-C873-FE43-AAB0-12BB2B5FA5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9392798"/>
              </p:ext>
            </p:extLst>
          </p:nvPr>
        </p:nvGraphicFramePr>
        <p:xfrm>
          <a:off x="581192" y="2247255"/>
          <a:ext cx="11029616" cy="4200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05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53962F-AF60-8F40-834D-4B7412A4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Amaçlı İletişim Dönemi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F19D5EBC-C540-274A-ACBE-FE6D89212E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5195705"/>
              </p:ext>
            </p:extLst>
          </p:nvPr>
        </p:nvGraphicFramePr>
        <p:xfrm>
          <a:off x="575895" y="1897538"/>
          <a:ext cx="11280308" cy="4735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3663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6F94B5-0C87-9442-A194-C6E82D843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Amaçlı İletişim Dönemi (devam)</a:t>
            </a:r>
            <a:endParaRPr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CC620A3-310C-4D4F-AE2F-09963B9891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5030419"/>
              </p:ext>
            </p:extLst>
          </p:nvPr>
        </p:nvGraphicFramePr>
        <p:xfrm>
          <a:off x="823866" y="2030279"/>
          <a:ext cx="10164431" cy="4486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9273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A9742F-6047-F649-AAC2-557F980D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DİKKAT</a:t>
            </a:r>
          </a:p>
        </p:txBody>
      </p:sp>
      <p:sp>
        <p:nvSpPr>
          <p:cNvPr id="61" name="Google Shape;223;p19">
            <a:extLst>
              <a:ext uri="{FF2B5EF4-FFF2-40B4-BE49-F238E27FC236}">
                <a16:creationId xmlns:a16="http://schemas.microsoft.com/office/drawing/2014/main" id="{0988D3E2-DC17-7941-8EA8-71109A70B79F}"/>
              </a:ext>
            </a:extLst>
          </p:cNvPr>
          <p:cNvSpPr txBox="1"/>
          <p:nvPr/>
        </p:nvSpPr>
        <p:spPr>
          <a:xfrm>
            <a:off x="10354815" y="2422194"/>
            <a:ext cx="1280400" cy="161774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64" name="Google Shape;227;p19">
            <a:extLst>
              <a:ext uri="{FF2B5EF4-FFF2-40B4-BE49-F238E27FC236}">
                <a16:creationId xmlns:a16="http://schemas.microsoft.com/office/drawing/2014/main" id="{C3D3B900-D727-3C49-AA72-DC0E8C3DC5C3}"/>
              </a:ext>
            </a:extLst>
          </p:cNvPr>
          <p:cNvGrpSpPr/>
          <p:nvPr/>
        </p:nvGrpSpPr>
        <p:grpSpPr>
          <a:xfrm>
            <a:off x="986219" y="1914145"/>
            <a:ext cx="2545577" cy="4525454"/>
            <a:chOff x="904425" y="410400"/>
            <a:chExt cx="2747816" cy="4322600"/>
          </a:xfrm>
        </p:grpSpPr>
        <p:sp>
          <p:nvSpPr>
            <p:cNvPr id="65" name="Google Shape;228;p19">
              <a:extLst>
                <a:ext uri="{FF2B5EF4-FFF2-40B4-BE49-F238E27FC236}">
                  <a16:creationId xmlns:a16="http://schemas.microsoft.com/office/drawing/2014/main" id="{FF393D6D-1AC7-D840-96BE-D61048AEFC40}"/>
                </a:ext>
              </a:extLst>
            </p:cNvPr>
            <p:cNvSpPr/>
            <p:nvPr/>
          </p:nvSpPr>
          <p:spPr>
            <a:xfrm>
              <a:off x="904425" y="2696822"/>
              <a:ext cx="2743257" cy="1131356"/>
            </a:xfrm>
            <a:custGeom>
              <a:avLst/>
              <a:gdLst/>
              <a:ahLst/>
              <a:cxnLst/>
              <a:rect l="l" t="t" r="r" b="b"/>
              <a:pathLst>
                <a:path w="80025" h="46601" extrusionOk="0">
                  <a:moveTo>
                    <a:pt x="80025" y="0"/>
                  </a:moveTo>
                  <a:lnTo>
                    <a:pt x="1" y="27187"/>
                  </a:lnTo>
                  <a:lnTo>
                    <a:pt x="1" y="46600"/>
                  </a:lnTo>
                  <a:lnTo>
                    <a:pt x="80025" y="19481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229;p19">
              <a:extLst>
                <a:ext uri="{FF2B5EF4-FFF2-40B4-BE49-F238E27FC236}">
                  <a16:creationId xmlns:a16="http://schemas.microsoft.com/office/drawing/2014/main" id="{9A3982AA-80D9-4146-9D3B-7ED23EB44F9C}"/>
                </a:ext>
              </a:extLst>
            </p:cNvPr>
            <p:cNvSpPr/>
            <p:nvPr/>
          </p:nvSpPr>
          <p:spPr>
            <a:xfrm>
              <a:off x="904425" y="3350051"/>
              <a:ext cx="2743257" cy="1132157"/>
            </a:xfrm>
            <a:custGeom>
              <a:avLst/>
              <a:gdLst/>
              <a:ahLst/>
              <a:cxnLst/>
              <a:rect l="l" t="t" r="r" b="b"/>
              <a:pathLst>
                <a:path w="80025" h="46634" extrusionOk="0">
                  <a:moveTo>
                    <a:pt x="80025" y="0"/>
                  </a:moveTo>
                  <a:lnTo>
                    <a:pt x="1" y="27153"/>
                  </a:lnTo>
                  <a:lnTo>
                    <a:pt x="1" y="46634"/>
                  </a:lnTo>
                  <a:lnTo>
                    <a:pt x="80025" y="19447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230;p19">
              <a:extLst>
                <a:ext uri="{FF2B5EF4-FFF2-40B4-BE49-F238E27FC236}">
                  <a16:creationId xmlns:a16="http://schemas.microsoft.com/office/drawing/2014/main" id="{F69D5C79-A7EE-7240-804A-FCB0C55268F4}"/>
                </a:ext>
              </a:extLst>
            </p:cNvPr>
            <p:cNvSpPr/>
            <p:nvPr/>
          </p:nvSpPr>
          <p:spPr>
            <a:xfrm>
              <a:off x="2070110" y="2800790"/>
              <a:ext cx="410745" cy="1932210"/>
            </a:xfrm>
            <a:custGeom>
              <a:avLst/>
              <a:gdLst/>
              <a:ahLst/>
              <a:cxnLst/>
              <a:rect l="l" t="t" r="r" b="b"/>
              <a:pathLst>
                <a:path w="18848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6646" y="88664"/>
                    <a:pt x="18847" y="86496"/>
                    <a:pt x="18847" y="83727"/>
                  </a:cubicBezTo>
                  <a:lnTo>
                    <a:pt x="18847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231;p19">
              <a:extLst>
                <a:ext uri="{FF2B5EF4-FFF2-40B4-BE49-F238E27FC236}">
                  <a16:creationId xmlns:a16="http://schemas.microsoft.com/office/drawing/2014/main" id="{10326FD7-CCD7-6549-B061-73DA27F7968A}"/>
                </a:ext>
              </a:extLst>
            </p:cNvPr>
            <p:cNvSpPr/>
            <p:nvPr/>
          </p:nvSpPr>
          <p:spPr>
            <a:xfrm>
              <a:off x="2070110" y="2800790"/>
              <a:ext cx="396188" cy="1932210"/>
            </a:xfrm>
            <a:custGeom>
              <a:avLst/>
              <a:gdLst/>
              <a:ahLst/>
              <a:cxnLst/>
              <a:rect l="l" t="t" r="r" b="b"/>
              <a:pathLst>
                <a:path w="18180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5778" y="88664"/>
                    <a:pt x="17346" y="87663"/>
                    <a:pt x="18180" y="86162"/>
                  </a:cubicBezTo>
                  <a:lnTo>
                    <a:pt x="18180" y="86162"/>
                  </a:lnTo>
                  <a:cubicBezTo>
                    <a:pt x="17646" y="86362"/>
                    <a:pt x="17046" y="86496"/>
                    <a:pt x="16446" y="86496"/>
                  </a:cubicBezTo>
                  <a:lnTo>
                    <a:pt x="7439" y="86496"/>
                  </a:lnTo>
                  <a:cubicBezTo>
                    <a:pt x="4704" y="86496"/>
                    <a:pt x="2502" y="84294"/>
                    <a:pt x="2502" y="8155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232;p19">
              <a:extLst>
                <a:ext uri="{FF2B5EF4-FFF2-40B4-BE49-F238E27FC236}">
                  <a16:creationId xmlns:a16="http://schemas.microsoft.com/office/drawing/2014/main" id="{FC01E3CA-6518-E546-885B-1FF308D3175F}"/>
                </a:ext>
              </a:extLst>
            </p:cNvPr>
            <p:cNvSpPr/>
            <p:nvPr/>
          </p:nvSpPr>
          <p:spPr>
            <a:xfrm>
              <a:off x="1884733" y="2350054"/>
              <a:ext cx="780738" cy="1986016"/>
            </a:xfrm>
            <a:custGeom>
              <a:avLst/>
              <a:gdLst/>
              <a:ahLst/>
              <a:cxnLst/>
              <a:rect l="l" t="t" r="r" b="b"/>
              <a:pathLst>
                <a:path w="35826" h="91133" extrusionOk="0">
                  <a:moveTo>
                    <a:pt x="0" y="1"/>
                  </a:moveTo>
                  <a:lnTo>
                    <a:pt x="3436" y="88498"/>
                  </a:lnTo>
                  <a:cubicBezTo>
                    <a:pt x="3369" y="88564"/>
                    <a:pt x="3369" y="88631"/>
                    <a:pt x="3369" y="88698"/>
                  </a:cubicBezTo>
                  <a:cubicBezTo>
                    <a:pt x="3369" y="90032"/>
                    <a:pt x="9874" y="91133"/>
                    <a:pt x="17913" y="91133"/>
                  </a:cubicBezTo>
                  <a:cubicBezTo>
                    <a:pt x="25986" y="91133"/>
                    <a:pt x="32490" y="90032"/>
                    <a:pt x="32490" y="88698"/>
                  </a:cubicBezTo>
                  <a:cubicBezTo>
                    <a:pt x="32490" y="88631"/>
                    <a:pt x="32490" y="88564"/>
                    <a:pt x="32424" y="8849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233;p19">
              <a:extLst>
                <a:ext uri="{FF2B5EF4-FFF2-40B4-BE49-F238E27FC236}">
                  <a16:creationId xmlns:a16="http://schemas.microsoft.com/office/drawing/2014/main" id="{BC0BE02B-C5C7-734B-813A-60B6BE044855}"/>
                </a:ext>
              </a:extLst>
            </p:cNvPr>
            <p:cNvSpPr/>
            <p:nvPr/>
          </p:nvSpPr>
          <p:spPr>
            <a:xfrm>
              <a:off x="2520824" y="2345696"/>
              <a:ext cx="109791" cy="1872608"/>
            </a:xfrm>
            <a:custGeom>
              <a:avLst/>
              <a:gdLst/>
              <a:ahLst/>
              <a:cxnLst/>
              <a:rect l="l" t="t" r="r" b="b"/>
              <a:pathLst>
                <a:path w="5038" h="85929" extrusionOk="0">
                  <a:moveTo>
                    <a:pt x="3303" y="1"/>
                  </a:moveTo>
                  <a:lnTo>
                    <a:pt x="1" y="85929"/>
                  </a:lnTo>
                  <a:lnTo>
                    <a:pt x="1702" y="85929"/>
                  </a:lnTo>
                  <a:lnTo>
                    <a:pt x="50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234;p19">
              <a:extLst>
                <a:ext uri="{FF2B5EF4-FFF2-40B4-BE49-F238E27FC236}">
                  <a16:creationId xmlns:a16="http://schemas.microsoft.com/office/drawing/2014/main" id="{26708A18-A0DD-AD46-91B0-5779F38AA2C4}"/>
                </a:ext>
              </a:extLst>
            </p:cNvPr>
            <p:cNvSpPr/>
            <p:nvPr/>
          </p:nvSpPr>
          <p:spPr>
            <a:xfrm>
              <a:off x="1884733" y="2350054"/>
              <a:ext cx="780738" cy="1986757"/>
            </a:xfrm>
            <a:custGeom>
              <a:avLst/>
              <a:gdLst/>
              <a:ahLst/>
              <a:cxnLst/>
              <a:rect l="l" t="t" r="r" b="b"/>
              <a:pathLst>
                <a:path w="35826" h="91167" extrusionOk="0">
                  <a:moveTo>
                    <a:pt x="0" y="1"/>
                  </a:moveTo>
                  <a:lnTo>
                    <a:pt x="367" y="10008"/>
                  </a:lnTo>
                  <a:lnTo>
                    <a:pt x="3369" y="88531"/>
                  </a:lnTo>
                  <a:cubicBezTo>
                    <a:pt x="3336" y="88631"/>
                    <a:pt x="3336" y="88664"/>
                    <a:pt x="3336" y="88731"/>
                  </a:cubicBezTo>
                  <a:cubicBezTo>
                    <a:pt x="3336" y="90065"/>
                    <a:pt x="9841" y="91166"/>
                    <a:pt x="17880" y="91166"/>
                  </a:cubicBezTo>
                  <a:cubicBezTo>
                    <a:pt x="25919" y="91166"/>
                    <a:pt x="32424" y="90065"/>
                    <a:pt x="32424" y="88731"/>
                  </a:cubicBezTo>
                  <a:cubicBezTo>
                    <a:pt x="32424" y="88664"/>
                    <a:pt x="32424" y="88631"/>
                    <a:pt x="32390" y="88531"/>
                  </a:cubicBezTo>
                  <a:lnTo>
                    <a:pt x="32490" y="86863"/>
                  </a:lnTo>
                  <a:lnTo>
                    <a:pt x="32490" y="86863"/>
                  </a:lnTo>
                  <a:cubicBezTo>
                    <a:pt x="29822" y="87397"/>
                    <a:pt x="25719" y="87730"/>
                    <a:pt x="21149" y="87730"/>
                  </a:cubicBezTo>
                  <a:cubicBezTo>
                    <a:pt x="13076" y="87730"/>
                    <a:pt x="6572" y="86663"/>
                    <a:pt x="6572" y="85329"/>
                  </a:cubicBezTo>
                  <a:cubicBezTo>
                    <a:pt x="6572" y="85229"/>
                    <a:pt x="6572" y="85195"/>
                    <a:pt x="6638" y="85128"/>
                  </a:cubicBezTo>
                  <a:lnTo>
                    <a:pt x="3736" y="10408"/>
                  </a:lnTo>
                  <a:lnTo>
                    <a:pt x="3736" y="10408"/>
                  </a:lnTo>
                  <a:cubicBezTo>
                    <a:pt x="8006" y="10842"/>
                    <a:pt x="12810" y="11109"/>
                    <a:pt x="17880" y="11109"/>
                  </a:cubicBezTo>
                  <a:cubicBezTo>
                    <a:pt x="18324" y="11113"/>
                    <a:pt x="18765" y="11116"/>
                    <a:pt x="19204" y="11116"/>
                  </a:cubicBezTo>
                  <a:cubicBezTo>
                    <a:pt x="25258" y="11116"/>
                    <a:pt x="30794" y="10692"/>
                    <a:pt x="35459" y="1000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2" name="Google Shape;235;p19">
              <a:extLst>
                <a:ext uri="{FF2B5EF4-FFF2-40B4-BE49-F238E27FC236}">
                  <a16:creationId xmlns:a16="http://schemas.microsoft.com/office/drawing/2014/main" id="{300DBDC9-76EC-4340-BD5B-584E7824BFB5}"/>
                </a:ext>
              </a:extLst>
            </p:cNvPr>
            <p:cNvSpPr/>
            <p:nvPr/>
          </p:nvSpPr>
          <p:spPr>
            <a:xfrm>
              <a:off x="1487806" y="1363566"/>
              <a:ext cx="1575293" cy="1155111"/>
            </a:xfrm>
            <a:custGeom>
              <a:avLst/>
              <a:gdLst/>
              <a:ahLst/>
              <a:cxnLst/>
              <a:rect l="l" t="t" r="r" b="b"/>
              <a:pathLst>
                <a:path w="72286" h="53005" extrusionOk="0">
                  <a:moveTo>
                    <a:pt x="0" y="0"/>
                  </a:moveTo>
                  <a:lnTo>
                    <a:pt x="5071" y="46333"/>
                  </a:lnTo>
                  <a:cubicBezTo>
                    <a:pt x="5071" y="50003"/>
                    <a:pt x="19014" y="53005"/>
                    <a:pt x="36160" y="53005"/>
                  </a:cubicBezTo>
                  <a:cubicBezTo>
                    <a:pt x="53272" y="53005"/>
                    <a:pt x="67215" y="50036"/>
                    <a:pt x="67215" y="46333"/>
                  </a:cubicBezTo>
                  <a:lnTo>
                    <a:pt x="7228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236;p19">
              <a:extLst>
                <a:ext uri="{FF2B5EF4-FFF2-40B4-BE49-F238E27FC236}">
                  <a16:creationId xmlns:a16="http://schemas.microsoft.com/office/drawing/2014/main" id="{F376C0A8-1D9E-2D47-8BEC-EE9D8BCAAC1E}"/>
                </a:ext>
              </a:extLst>
            </p:cNvPr>
            <p:cNvSpPr/>
            <p:nvPr/>
          </p:nvSpPr>
          <p:spPr>
            <a:xfrm>
              <a:off x="1519799" y="1426811"/>
              <a:ext cx="287879" cy="977023"/>
            </a:xfrm>
            <a:custGeom>
              <a:avLst/>
              <a:gdLst/>
              <a:ahLst/>
              <a:cxnLst/>
              <a:rect l="l" t="t" r="r" b="b"/>
              <a:pathLst>
                <a:path w="13210" h="44833" extrusionOk="0">
                  <a:moveTo>
                    <a:pt x="0" y="0"/>
                  </a:moveTo>
                  <a:lnTo>
                    <a:pt x="0" y="0"/>
                  </a:lnTo>
                  <a:cubicBezTo>
                    <a:pt x="1601" y="13944"/>
                    <a:pt x="3036" y="27920"/>
                    <a:pt x="4937" y="41797"/>
                  </a:cubicBezTo>
                  <a:cubicBezTo>
                    <a:pt x="5204" y="41997"/>
                    <a:pt x="5337" y="42130"/>
                    <a:pt x="5771" y="42397"/>
                  </a:cubicBezTo>
                  <a:cubicBezTo>
                    <a:pt x="4904" y="36460"/>
                    <a:pt x="4203" y="30589"/>
                    <a:pt x="3436" y="24651"/>
                  </a:cubicBezTo>
                  <a:cubicBezTo>
                    <a:pt x="2735" y="18914"/>
                    <a:pt x="2002" y="13143"/>
                    <a:pt x="1234" y="7406"/>
                  </a:cubicBezTo>
                  <a:lnTo>
                    <a:pt x="1234" y="7372"/>
                  </a:lnTo>
                  <a:cubicBezTo>
                    <a:pt x="2168" y="12376"/>
                    <a:pt x="3202" y="17279"/>
                    <a:pt x="4403" y="22249"/>
                  </a:cubicBezTo>
                  <a:cubicBezTo>
                    <a:pt x="6438" y="29688"/>
                    <a:pt x="8673" y="37093"/>
                    <a:pt x="11208" y="44399"/>
                  </a:cubicBezTo>
                  <a:cubicBezTo>
                    <a:pt x="11942" y="44599"/>
                    <a:pt x="12376" y="44666"/>
                    <a:pt x="13210" y="44832"/>
                  </a:cubicBezTo>
                  <a:cubicBezTo>
                    <a:pt x="11342" y="31323"/>
                    <a:pt x="9740" y="17746"/>
                    <a:pt x="8073" y="4170"/>
                  </a:cubicBezTo>
                  <a:cubicBezTo>
                    <a:pt x="7172" y="3970"/>
                    <a:pt x="6705" y="3836"/>
                    <a:pt x="5904" y="3603"/>
                  </a:cubicBezTo>
                  <a:lnTo>
                    <a:pt x="5904" y="3603"/>
                  </a:lnTo>
                  <a:cubicBezTo>
                    <a:pt x="6605" y="9307"/>
                    <a:pt x="7372" y="15011"/>
                    <a:pt x="8106" y="20748"/>
                  </a:cubicBezTo>
                  <a:cubicBezTo>
                    <a:pt x="8873" y="26352"/>
                    <a:pt x="9607" y="31990"/>
                    <a:pt x="10541" y="37627"/>
                  </a:cubicBezTo>
                  <a:lnTo>
                    <a:pt x="10508" y="37660"/>
                  </a:lnTo>
                  <a:cubicBezTo>
                    <a:pt x="9107" y="32957"/>
                    <a:pt x="7672" y="28287"/>
                    <a:pt x="6205" y="23584"/>
                  </a:cubicBezTo>
                  <a:cubicBezTo>
                    <a:pt x="3936" y="16078"/>
                    <a:pt x="2035" y="8573"/>
                    <a:pt x="434" y="901"/>
                  </a:cubicBezTo>
                  <a:cubicBezTo>
                    <a:pt x="167" y="567"/>
                    <a:pt x="67" y="40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237;p19">
              <a:extLst>
                <a:ext uri="{FF2B5EF4-FFF2-40B4-BE49-F238E27FC236}">
                  <a16:creationId xmlns:a16="http://schemas.microsoft.com/office/drawing/2014/main" id="{E03EB328-2979-B844-8023-B520054C440F}"/>
                </a:ext>
              </a:extLst>
            </p:cNvPr>
            <p:cNvSpPr/>
            <p:nvPr/>
          </p:nvSpPr>
          <p:spPr>
            <a:xfrm>
              <a:off x="1797494" y="1538024"/>
              <a:ext cx="359119" cy="902885"/>
            </a:xfrm>
            <a:custGeom>
              <a:avLst/>
              <a:gdLst/>
              <a:ahLst/>
              <a:cxnLst/>
              <a:rect l="l" t="t" r="r" b="b"/>
              <a:pathLst>
                <a:path w="16479" h="41431" extrusionOk="0">
                  <a:moveTo>
                    <a:pt x="1" y="1"/>
                  </a:moveTo>
                  <a:lnTo>
                    <a:pt x="1" y="1"/>
                  </a:lnTo>
                  <a:cubicBezTo>
                    <a:pt x="1402" y="13477"/>
                    <a:pt x="2803" y="26920"/>
                    <a:pt x="4370" y="40396"/>
                  </a:cubicBezTo>
                  <a:cubicBezTo>
                    <a:pt x="8373" y="40997"/>
                    <a:pt x="12476" y="41330"/>
                    <a:pt x="16479" y="41431"/>
                  </a:cubicBezTo>
                  <a:cubicBezTo>
                    <a:pt x="16346" y="39929"/>
                    <a:pt x="16379" y="38929"/>
                    <a:pt x="16312" y="37194"/>
                  </a:cubicBezTo>
                  <a:cubicBezTo>
                    <a:pt x="12042" y="37027"/>
                    <a:pt x="10041" y="36861"/>
                    <a:pt x="6472" y="36427"/>
                  </a:cubicBezTo>
                  <a:cubicBezTo>
                    <a:pt x="6005" y="31590"/>
                    <a:pt x="5538" y="26720"/>
                    <a:pt x="5104" y="21883"/>
                  </a:cubicBezTo>
                  <a:lnTo>
                    <a:pt x="5104" y="21883"/>
                  </a:lnTo>
                  <a:cubicBezTo>
                    <a:pt x="8607" y="22317"/>
                    <a:pt x="10508" y="22484"/>
                    <a:pt x="14611" y="22684"/>
                  </a:cubicBezTo>
                  <a:cubicBezTo>
                    <a:pt x="14511" y="20983"/>
                    <a:pt x="14478" y="20149"/>
                    <a:pt x="14377" y="18381"/>
                  </a:cubicBezTo>
                  <a:cubicBezTo>
                    <a:pt x="10208" y="18214"/>
                    <a:pt x="8206" y="18047"/>
                    <a:pt x="4671" y="17580"/>
                  </a:cubicBezTo>
                  <a:cubicBezTo>
                    <a:pt x="4270" y="13344"/>
                    <a:pt x="3870" y="9074"/>
                    <a:pt x="3470" y="4838"/>
                  </a:cubicBezTo>
                  <a:lnTo>
                    <a:pt x="3470" y="4838"/>
                  </a:lnTo>
                  <a:cubicBezTo>
                    <a:pt x="7439" y="5338"/>
                    <a:pt x="9707" y="5538"/>
                    <a:pt x="14478" y="5738"/>
                  </a:cubicBezTo>
                  <a:cubicBezTo>
                    <a:pt x="14377" y="4037"/>
                    <a:pt x="14377" y="3170"/>
                    <a:pt x="14311" y="1402"/>
                  </a:cubicBezTo>
                  <a:cubicBezTo>
                    <a:pt x="9507" y="1135"/>
                    <a:pt x="4737" y="80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238;p19">
              <a:extLst>
                <a:ext uri="{FF2B5EF4-FFF2-40B4-BE49-F238E27FC236}">
                  <a16:creationId xmlns:a16="http://schemas.microsoft.com/office/drawing/2014/main" id="{625ACD25-76B3-494A-8FD7-EF9CBD394DF7}"/>
                </a:ext>
              </a:extLst>
            </p:cNvPr>
            <p:cNvSpPr/>
            <p:nvPr/>
          </p:nvSpPr>
          <p:spPr>
            <a:xfrm>
              <a:off x="2183524" y="1510411"/>
              <a:ext cx="701501" cy="932675"/>
            </a:xfrm>
            <a:custGeom>
              <a:avLst/>
              <a:gdLst/>
              <a:ahLst/>
              <a:cxnLst/>
              <a:rect l="l" t="t" r="r" b="b"/>
              <a:pathLst>
                <a:path w="32190" h="42798" extrusionOk="0">
                  <a:moveTo>
                    <a:pt x="32190" y="0"/>
                  </a:moveTo>
                  <a:cubicBezTo>
                    <a:pt x="31289" y="267"/>
                    <a:pt x="30789" y="334"/>
                    <a:pt x="29755" y="601"/>
                  </a:cubicBezTo>
                  <a:cubicBezTo>
                    <a:pt x="28020" y="7606"/>
                    <a:pt x="26352" y="14611"/>
                    <a:pt x="24685" y="21616"/>
                  </a:cubicBezTo>
                  <a:cubicBezTo>
                    <a:pt x="23617" y="26352"/>
                    <a:pt x="22483" y="31123"/>
                    <a:pt x="21582" y="35859"/>
                  </a:cubicBezTo>
                  <a:lnTo>
                    <a:pt x="21516" y="35859"/>
                  </a:lnTo>
                  <a:cubicBezTo>
                    <a:pt x="21649" y="31289"/>
                    <a:pt x="21516" y="26753"/>
                    <a:pt x="21416" y="22183"/>
                  </a:cubicBezTo>
                  <a:cubicBezTo>
                    <a:pt x="21149" y="15478"/>
                    <a:pt x="20748" y="8773"/>
                    <a:pt x="20248" y="2068"/>
                  </a:cubicBezTo>
                  <a:cubicBezTo>
                    <a:pt x="18814" y="2235"/>
                    <a:pt x="18080" y="2269"/>
                    <a:pt x="16579" y="2402"/>
                  </a:cubicBezTo>
                  <a:cubicBezTo>
                    <a:pt x="14911" y="9174"/>
                    <a:pt x="13343" y="16012"/>
                    <a:pt x="11842" y="22850"/>
                  </a:cubicBezTo>
                  <a:cubicBezTo>
                    <a:pt x="10841" y="27487"/>
                    <a:pt x="9841" y="32157"/>
                    <a:pt x="9207" y="36860"/>
                  </a:cubicBezTo>
                  <a:lnTo>
                    <a:pt x="9140" y="36860"/>
                  </a:lnTo>
                  <a:cubicBezTo>
                    <a:pt x="8773" y="32257"/>
                    <a:pt x="8173" y="27653"/>
                    <a:pt x="7539" y="23083"/>
                  </a:cubicBezTo>
                  <a:cubicBezTo>
                    <a:pt x="6638" y="16312"/>
                    <a:pt x="5504" y="9574"/>
                    <a:pt x="4270" y="2836"/>
                  </a:cubicBezTo>
                  <a:cubicBezTo>
                    <a:pt x="2569" y="2836"/>
                    <a:pt x="1668" y="2836"/>
                    <a:pt x="0" y="2802"/>
                  </a:cubicBezTo>
                  <a:lnTo>
                    <a:pt x="0" y="2802"/>
                  </a:lnTo>
                  <a:cubicBezTo>
                    <a:pt x="2802" y="16078"/>
                    <a:pt x="5237" y="29355"/>
                    <a:pt x="7139" y="42798"/>
                  </a:cubicBezTo>
                  <a:cubicBezTo>
                    <a:pt x="8473" y="42764"/>
                    <a:pt x="9107" y="42764"/>
                    <a:pt x="10341" y="42698"/>
                  </a:cubicBezTo>
                  <a:cubicBezTo>
                    <a:pt x="11842" y="35659"/>
                    <a:pt x="13343" y="28687"/>
                    <a:pt x="14944" y="21682"/>
                  </a:cubicBezTo>
                  <a:cubicBezTo>
                    <a:pt x="15978" y="17279"/>
                    <a:pt x="16979" y="12843"/>
                    <a:pt x="17813" y="8406"/>
                  </a:cubicBezTo>
                  <a:lnTo>
                    <a:pt x="17913" y="8406"/>
                  </a:lnTo>
                  <a:cubicBezTo>
                    <a:pt x="17946" y="12743"/>
                    <a:pt x="18247" y="17079"/>
                    <a:pt x="18513" y="21416"/>
                  </a:cubicBezTo>
                  <a:cubicBezTo>
                    <a:pt x="18980" y="28254"/>
                    <a:pt x="19347" y="35125"/>
                    <a:pt x="19447" y="41997"/>
                  </a:cubicBezTo>
                  <a:cubicBezTo>
                    <a:pt x="20515" y="41864"/>
                    <a:pt x="21082" y="41830"/>
                    <a:pt x="22083" y="41663"/>
                  </a:cubicBezTo>
                  <a:cubicBezTo>
                    <a:pt x="25518" y="27787"/>
                    <a:pt x="28821" y="13910"/>
                    <a:pt x="32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239;p19">
              <a:extLst>
                <a:ext uri="{FF2B5EF4-FFF2-40B4-BE49-F238E27FC236}">
                  <a16:creationId xmlns:a16="http://schemas.microsoft.com/office/drawing/2014/main" id="{B9EA079F-70E5-1745-98D9-993D98818D07}"/>
                </a:ext>
              </a:extLst>
            </p:cNvPr>
            <p:cNvSpPr/>
            <p:nvPr/>
          </p:nvSpPr>
          <p:spPr>
            <a:xfrm>
              <a:off x="2800000" y="1441064"/>
              <a:ext cx="226816" cy="945903"/>
            </a:xfrm>
            <a:custGeom>
              <a:avLst/>
              <a:gdLst/>
              <a:ahLst/>
              <a:cxnLst/>
              <a:rect l="l" t="t" r="r" b="b"/>
              <a:pathLst>
                <a:path w="10408" h="43405" extrusionOk="0">
                  <a:moveTo>
                    <a:pt x="10009" y="1"/>
                  </a:moveTo>
                  <a:cubicBezTo>
                    <a:pt x="9875" y="1"/>
                    <a:pt x="9700" y="85"/>
                    <a:pt x="9474" y="280"/>
                  </a:cubicBezTo>
                  <a:cubicBezTo>
                    <a:pt x="6171" y="3015"/>
                    <a:pt x="4703" y="8786"/>
                    <a:pt x="4136" y="13189"/>
                  </a:cubicBezTo>
                  <a:cubicBezTo>
                    <a:pt x="3369" y="18960"/>
                    <a:pt x="4670" y="21996"/>
                    <a:pt x="5871" y="23597"/>
                  </a:cubicBezTo>
                  <a:cubicBezTo>
                    <a:pt x="6972" y="24998"/>
                    <a:pt x="6872" y="27066"/>
                    <a:pt x="6371" y="30935"/>
                  </a:cubicBezTo>
                  <a:cubicBezTo>
                    <a:pt x="5838" y="35138"/>
                    <a:pt x="5037" y="38374"/>
                    <a:pt x="3636" y="38975"/>
                  </a:cubicBezTo>
                  <a:cubicBezTo>
                    <a:pt x="3489" y="39032"/>
                    <a:pt x="3342" y="39059"/>
                    <a:pt x="3195" y="39059"/>
                  </a:cubicBezTo>
                  <a:cubicBezTo>
                    <a:pt x="2407" y="39059"/>
                    <a:pt x="1640" y="38275"/>
                    <a:pt x="1134" y="37207"/>
                  </a:cubicBezTo>
                  <a:cubicBezTo>
                    <a:pt x="701" y="39041"/>
                    <a:pt x="500" y="39975"/>
                    <a:pt x="0" y="41843"/>
                  </a:cubicBezTo>
                  <a:cubicBezTo>
                    <a:pt x="446" y="42841"/>
                    <a:pt x="1202" y="43404"/>
                    <a:pt x="1943" y="43404"/>
                  </a:cubicBezTo>
                  <a:cubicBezTo>
                    <a:pt x="2144" y="43404"/>
                    <a:pt x="2343" y="43363"/>
                    <a:pt x="2535" y="43278"/>
                  </a:cubicBezTo>
                  <a:cubicBezTo>
                    <a:pt x="6405" y="41476"/>
                    <a:pt x="6672" y="33737"/>
                    <a:pt x="7072" y="29835"/>
                  </a:cubicBezTo>
                  <a:cubicBezTo>
                    <a:pt x="7739" y="23730"/>
                    <a:pt x="8139" y="20762"/>
                    <a:pt x="7038" y="18927"/>
                  </a:cubicBezTo>
                  <a:cubicBezTo>
                    <a:pt x="6171" y="17426"/>
                    <a:pt x="5504" y="15791"/>
                    <a:pt x="6004" y="11955"/>
                  </a:cubicBezTo>
                  <a:cubicBezTo>
                    <a:pt x="6371" y="9120"/>
                    <a:pt x="7672" y="5551"/>
                    <a:pt x="8840" y="4750"/>
                  </a:cubicBezTo>
                  <a:cubicBezTo>
                    <a:pt x="8998" y="4642"/>
                    <a:pt x="9129" y="4596"/>
                    <a:pt x="9236" y="4596"/>
                  </a:cubicBezTo>
                  <a:cubicBezTo>
                    <a:pt x="9627" y="4596"/>
                    <a:pt x="9714" y="5199"/>
                    <a:pt x="9740" y="5617"/>
                  </a:cubicBezTo>
                  <a:cubicBezTo>
                    <a:pt x="10041" y="3783"/>
                    <a:pt x="10174" y="2815"/>
                    <a:pt x="10408" y="981"/>
                  </a:cubicBezTo>
                  <a:cubicBezTo>
                    <a:pt x="10408" y="427"/>
                    <a:pt x="10312" y="1"/>
                    <a:pt x="100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240;p19">
              <a:extLst>
                <a:ext uri="{FF2B5EF4-FFF2-40B4-BE49-F238E27FC236}">
                  <a16:creationId xmlns:a16="http://schemas.microsoft.com/office/drawing/2014/main" id="{F90B40D1-8036-3B41-8C6F-C1D805DEADBE}"/>
                </a:ext>
              </a:extLst>
            </p:cNvPr>
            <p:cNvSpPr/>
            <p:nvPr/>
          </p:nvSpPr>
          <p:spPr>
            <a:xfrm>
              <a:off x="1487806" y="1194905"/>
              <a:ext cx="1575293" cy="338045"/>
            </a:xfrm>
            <a:custGeom>
              <a:avLst/>
              <a:gdLst/>
              <a:ahLst/>
              <a:cxnLst/>
              <a:rect l="l" t="t" r="r" b="b"/>
              <a:pathLst>
                <a:path w="72286" h="15512" extrusionOk="0">
                  <a:moveTo>
                    <a:pt x="36160" y="0"/>
                  </a:moveTo>
                  <a:cubicBezTo>
                    <a:pt x="16179" y="0"/>
                    <a:pt x="0" y="3469"/>
                    <a:pt x="0" y="7739"/>
                  </a:cubicBezTo>
                  <a:cubicBezTo>
                    <a:pt x="0" y="12009"/>
                    <a:pt x="16179" y="15511"/>
                    <a:pt x="36160" y="15511"/>
                  </a:cubicBezTo>
                  <a:cubicBezTo>
                    <a:pt x="56107" y="15511"/>
                    <a:pt x="72285" y="12009"/>
                    <a:pt x="72285" y="7739"/>
                  </a:cubicBezTo>
                  <a:cubicBezTo>
                    <a:pt x="72285" y="3469"/>
                    <a:pt x="56107" y="0"/>
                    <a:pt x="361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241;p19">
              <a:extLst>
                <a:ext uri="{FF2B5EF4-FFF2-40B4-BE49-F238E27FC236}">
                  <a16:creationId xmlns:a16="http://schemas.microsoft.com/office/drawing/2014/main" id="{AB6E168A-412C-2747-9786-60D808A7AFA4}"/>
                </a:ext>
              </a:extLst>
            </p:cNvPr>
            <p:cNvSpPr/>
            <p:nvPr/>
          </p:nvSpPr>
          <p:spPr>
            <a:xfrm>
              <a:off x="1686259" y="410400"/>
              <a:ext cx="1183485" cy="1052709"/>
            </a:xfrm>
            <a:custGeom>
              <a:avLst/>
              <a:gdLst/>
              <a:ahLst/>
              <a:cxnLst/>
              <a:rect l="l" t="t" r="r" b="b"/>
              <a:pathLst>
                <a:path w="54307" h="48306" extrusionOk="0">
                  <a:moveTo>
                    <a:pt x="26967" y="1"/>
                  </a:moveTo>
                  <a:cubicBezTo>
                    <a:pt x="12079" y="1"/>
                    <a:pt x="1" y="12075"/>
                    <a:pt x="1" y="26957"/>
                  </a:cubicBezTo>
                  <a:cubicBezTo>
                    <a:pt x="1" y="34429"/>
                    <a:pt x="3070" y="41201"/>
                    <a:pt x="7973" y="46071"/>
                  </a:cubicBezTo>
                  <a:cubicBezTo>
                    <a:pt x="9474" y="47539"/>
                    <a:pt x="11476" y="48306"/>
                    <a:pt x="13577" y="48306"/>
                  </a:cubicBezTo>
                  <a:lnTo>
                    <a:pt x="40463" y="48306"/>
                  </a:lnTo>
                  <a:cubicBezTo>
                    <a:pt x="42565" y="48306"/>
                    <a:pt x="44599" y="47539"/>
                    <a:pt x="46067" y="46071"/>
                  </a:cubicBezTo>
                  <a:cubicBezTo>
                    <a:pt x="51204" y="40901"/>
                    <a:pt x="54306" y="33696"/>
                    <a:pt x="53973" y="25723"/>
                  </a:cubicBezTo>
                  <a:cubicBezTo>
                    <a:pt x="53339" y="11580"/>
                    <a:pt x="41631" y="238"/>
                    <a:pt x="27454" y="5"/>
                  </a:cubicBezTo>
                  <a:cubicBezTo>
                    <a:pt x="27291" y="2"/>
                    <a:pt x="27129" y="1"/>
                    <a:pt x="2696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242;p19">
              <a:extLst>
                <a:ext uri="{FF2B5EF4-FFF2-40B4-BE49-F238E27FC236}">
                  <a16:creationId xmlns:a16="http://schemas.microsoft.com/office/drawing/2014/main" id="{1234EFCF-5841-444C-8986-5975B3CBAA73}"/>
                </a:ext>
              </a:extLst>
            </p:cNvPr>
            <p:cNvSpPr/>
            <p:nvPr/>
          </p:nvSpPr>
          <p:spPr>
            <a:xfrm>
              <a:off x="1687719" y="525361"/>
              <a:ext cx="1058440" cy="937753"/>
            </a:xfrm>
            <a:custGeom>
              <a:avLst/>
              <a:gdLst/>
              <a:ahLst/>
              <a:cxnLst/>
              <a:rect l="l" t="t" r="r" b="b"/>
              <a:pathLst>
                <a:path w="48569" h="43031" extrusionOk="0">
                  <a:moveTo>
                    <a:pt x="10908" y="0"/>
                  </a:moveTo>
                  <a:lnTo>
                    <a:pt x="10908" y="0"/>
                  </a:lnTo>
                  <a:cubicBezTo>
                    <a:pt x="4304" y="4937"/>
                    <a:pt x="1" y="12809"/>
                    <a:pt x="1" y="21682"/>
                  </a:cubicBezTo>
                  <a:cubicBezTo>
                    <a:pt x="1" y="29154"/>
                    <a:pt x="3036" y="35926"/>
                    <a:pt x="7973" y="40796"/>
                  </a:cubicBezTo>
                  <a:cubicBezTo>
                    <a:pt x="9407" y="42264"/>
                    <a:pt x="11475" y="43031"/>
                    <a:pt x="13544" y="43031"/>
                  </a:cubicBezTo>
                  <a:lnTo>
                    <a:pt x="40430" y="43031"/>
                  </a:lnTo>
                  <a:cubicBezTo>
                    <a:pt x="42531" y="43031"/>
                    <a:pt x="44566" y="42264"/>
                    <a:pt x="46034" y="40796"/>
                  </a:cubicBezTo>
                  <a:cubicBezTo>
                    <a:pt x="46934" y="39862"/>
                    <a:pt x="47768" y="38861"/>
                    <a:pt x="48569" y="37861"/>
                  </a:cubicBezTo>
                  <a:lnTo>
                    <a:pt x="48569" y="37861"/>
                  </a:lnTo>
                  <a:cubicBezTo>
                    <a:pt x="47501" y="38328"/>
                    <a:pt x="46267" y="38628"/>
                    <a:pt x="45100" y="38628"/>
                  </a:cubicBezTo>
                  <a:lnTo>
                    <a:pt x="18214" y="38628"/>
                  </a:lnTo>
                  <a:cubicBezTo>
                    <a:pt x="16145" y="38628"/>
                    <a:pt x="14077" y="37827"/>
                    <a:pt x="12643" y="36360"/>
                  </a:cubicBezTo>
                  <a:cubicBezTo>
                    <a:pt x="7706" y="31489"/>
                    <a:pt x="4671" y="24751"/>
                    <a:pt x="4671" y="17279"/>
                  </a:cubicBezTo>
                  <a:cubicBezTo>
                    <a:pt x="4671" y="10741"/>
                    <a:pt x="7006" y="4670"/>
                    <a:pt x="109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0" name="Google Shape;243;p19">
              <a:extLst>
                <a:ext uri="{FF2B5EF4-FFF2-40B4-BE49-F238E27FC236}">
                  <a16:creationId xmlns:a16="http://schemas.microsoft.com/office/drawing/2014/main" id="{0D388B11-5981-7C48-A78D-4294804BD0D2}"/>
                </a:ext>
              </a:extLst>
            </p:cNvPr>
            <p:cNvSpPr/>
            <p:nvPr/>
          </p:nvSpPr>
          <p:spPr>
            <a:xfrm>
              <a:off x="2139174" y="470834"/>
              <a:ext cx="588833" cy="588833"/>
            </a:xfrm>
            <a:custGeom>
              <a:avLst/>
              <a:gdLst/>
              <a:ahLst/>
              <a:cxnLst/>
              <a:rect l="l" t="t" r="r" b="b"/>
              <a:pathLst>
                <a:path w="27020" h="27020" extrusionOk="0">
                  <a:moveTo>
                    <a:pt x="13510" y="0"/>
                  </a:moveTo>
                  <a:cubicBezTo>
                    <a:pt x="6038" y="0"/>
                    <a:pt x="0" y="6071"/>
                    <a:pt x="0" y="13510"/>
                  </a:cubicBezTo>
                  <a:cubicBezTo>
                    <a:pt x="0" y="20982"/>
                    <a:pt x="6038" y="27020"/>
                    <a:pt x="13510" y="27020"/>
                  </a:cubicBezTo>
                  <a:cubicBezTo>
                    <a:pt x="20982" y="27020"/>
                    <a:pt x="27020" y="20982"/>
                    <a:pt x="27020" y="13510"/>
                  </a:cubicBezTo>
                  <a:cubicBezTo>
                    <a:pt x="27020" y="6071"/>
                    <a:pt x="20982" y="0"/>
                    <a:pt x="13510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1" name="Google Shape;244;p19">
              <a:extLst>
                <a:ext uri="{FF2B5EF4-FFF2-40B4-BE49-F238E27FC236}">
                  <a16:creationId xmlns:a16="http://schemas.microsoft.com/office/drawing/2014/main" id="{647A5DF8-0B9A-F54B-8E95-E2E0A36CD897}"/>
                </a:ext>
              </a:extLst>
            </p:cNvPr>
            <p:cNvSpPr/>
            <p:nvPr/>
          </p:nvSpPr>
          <p:spPr>
            <a:xfrm>
              <a:off x="904425" y="2696479"/>
              <a:ext cx="2747816" cy="472173"/>
            </a:xfrm>
            <a:custGeom>
              <a:avLst/>
              <a:gdLst/>
              <a:ahLst/>
              <a:cxnLst/>
              <a:rect l="l" t="t" r="r" b="b"/>
              <a:pathLst>
                <a:path w="80158" h="19449" extrusionOk="0">
                  <a:moveTo>
                    <a:pt x="1" y="1"/>
                  </a:moveTo>
                  <a:lnTo>
                    <a:pt x="8473" y="10108"/>
                  </a:lnTo>
                  <a:lnTo>
                    <a:pt x="1" y="19448"/>
                  </a:lnTo>
                  <a:lnTo>
                    <a:pt x="80158" y="1944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2" name="Google Shape;245;p19">
              <a:extLst>
                <a:ext uri="{FF2B5EF4-FFF2-40B4-BE49-F238E27FC236}">
                  <a16:creationId xmlns:a16="http://schemas.microsoft.com/office/drawing/2014/main" id="{DE41CAA6-9F8A-4C44-B303-51BC8683ED46}"/>
                </a:ext>
              </a:extLst>
            </p:cNvPr>
            <p:cNvSpPr/>
            <p:nvPr/>
          </p:nvSpPr>
          <p:spPr>
            <a:xfrm>
              <a:off x="904425" y="3350051"/>
              <a:ext cx="2745519" cy="472950"/>
            </a:xfrm>
            <a:custGeom>
              <a:avLst/>
              <a:gdLst/>
              <a:ahLst/>
              <a:cxnLst/>
              <a:rect l="l" t="t" r="r" b="b"/>
              <a:pathLst>
                <a:path w="80091" h="19481" extrusionOk="0">
                  <a:moveTo>
                    <a:pt x="1" y="0"/>
                  </a:moveTo>
                  <a:lnTo>
                    <a:pt x="1" y="19481"/>
                  </a:lnTo>
                  <a:lnTo>
                    <a:pt x="80091" y="19481"/>
                  </a:lnTo>
                  <a:lnTo>
                    <a:pt x="80091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b="1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DİKKAT</a:t>
              </a: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3" name="Google Shape;246;p19">
              <a:extLst>
                <a:ext uri="{FF2B5EF4-FFF2-40B4-BE49-F238E27FC236}">
                  <a16:creationId xmlns:a16="http://schemas.microsoft.com/office/drawing/2014/main" id="{62B49103-F44E-6A4E-8006-4DB910EC26B7}"/>
                </a:ext>
              </a:extLst>
            </p:cNvPr>
            <p:cNvSpPr/>
            <p:nvPr/>
          </p:nvSpPr>
          <p:spPr>
            <a:xfrm>
              <a:off x="904425" y="4009256"/>
              <a:ext cx="2747816" cy="472974"/>
            </a:xfrm>
            <a:custGeom>
              <a:avLst/>
              <a:gdLst/>
              <a:ahLst/>
              <a:cxnLst/>
              <a:rect l="l" t="t" r="r" b="b"/>
              <a:pathLst>
                <a:path w="80158" h="19482" extrusionOk="0">
                  <a:moveTo>
                    <a:pt x="1" y="1"/>
                  </a:moveTo>
                  <a:lnTo>
                    <a:pt x="1" y="19482"/>
                  </a:lnTo>
                  <a:lnTo>
                    <a:pt x="80158" y="19482"/>
                  </a:lnTo>
                  <a:lnTo>
                    <a:pt x="72052" y="1000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sp>
        <p:nvSpPr>
          <p:cNvPr id="84" name="Google Shape;247;p19">
            <a:extLst>
              <a:ext uri="{FF2B5EF4-FFF2-40B4-BE49-F238E27FC236}">
                <a16:creationId xmlns:a16="http://schemas.microsoft.com/office/drawing/2014/main" id="{92A3B750-AEF9-9C4E-9AD4-30CB16A09901}"/>
              </a:ext>
            </a:extLst>
          </p:cNvPr>
          <p:cNvSpPr txBox="1"/>
          <p:nvPr/>
        </p:nvSpPr>
        <p:spPr>
          <a:xfrm>
            <a:off x="4045607" y="2443331"/>
            <a:ext cx="6144240" cy="159661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Amaçlı iletişim öncesi dönemden amacı iletişim dönemine geçiş tüm çocuklar için önemli bir dönüm noktasıdır. </a:t>
            </a:r>
          </a:p>
        </p:txBody>
      </p:sp>
      <p:sp>
        <p:nvSpPr>
          <p:cNvPr id="86" name="Google Shape;249;p19">
            <a:extLst>
              <a:ext uri="{FF2B5EF4-FFF2-40B4-BE49-F238E27FC236}">
                <a16:creationId xmlns:a16="http://schemas.microsoft.com/office/drawing/2014/main" id="{92071452-5BD8-CE49-9173-59823D8D5ABB}"/>
              </a:ext>
            </a:extLst>
          </p:cNvPr>
          <p:cNvSpPr txBox="1"/>
          <p:nvPr/>
        </p:nvSpPr>
        <p:spPr>
          <a:xfrm>
            <a:off x="4116848" y="4222628"/>
            <a:ext cx="6144240" cy="1801413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Tipik gelişim gösteren çocuklar bu süreçte sorun yaşamazken </a:t>
            </a:r>
            <a:r>
              <a:rPr lang="tr-TR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OSB’li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çocuklar amaçlı iletişim eylemlerini kullanmada gecikmeler yaşayabilirler.</a:t>
            </a: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7" name="Google Shape;250;p19">
            <a:extLst>
              <a:ext uri="{FF2B5EF4-FFF2-40B4-BE49-F238E27FC236}">
                <a16:creationId xmlns:a16="http://schemas.microsoft.com/office/drawing/2014/main" id="{00BE08F8-9D85-4F4A-A547-0CC20CDE094E}"/>
              </a:ext>
            </a:extLst>
          </p:cNvPr>
          <p:cNvSpPr txBox="1"/>
          <p:nvPr/>
        </p:nvSpPr>
        <p:spPr>
          <a:xfrm>
            <a:off x="10819488" y="2413355"/>
            <a:ext cx="818400" cy="1626587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0" name="Google Shape;223;p19">
            <a:extLst>
              <a:ext uri="{FF2B5EF4-FFF2-40B4-BE49-F238E27FC236}">
                <a16:creationId xmlns:a16="http://schemas.microsoft.com/office/drawing/2014/main" id="{13DBAEDD-D84B-8A43-B74C-5187C40F3D52}"/>
              </a:ext>
            </a:extLst>
          </p:cNvPr>
          <p:cNvSpPr txBox="1"/>
          <p:nvPr/>
        </p:nvSpPr>
        <p:spPr>
          <a:xfrm>
            <a:off x="10354815" y="4222627"/>
            <a:ext cx="1280400" cy="167812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1" name="Google Shape;251;p19">
            <a:extLst>
              <a:ext uri="{FF2B5EF4-FFF2-40B4-BE49-F238E27FC236}">
                <a16:creationId xmlns:a16="http://schemas.microsoft.com/office/drawing/2014/main" id="{9B83DA20-8384-6540-8BEA-AA1E944BD375}"/>
              </a:ext>
            </a:extLst>
          </p:cNvPr>
          <p:cNvSpPr txBox="1"/>
          <p:nvPr/>
        </p:nvSpPr>
        <p:spPr>
          <a:xfrm>
            <a:off x="10846140" y="4222627"/>
            <a:ext cx="789075" cy="1678122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57135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p40"/>
          <p:cNvSpPr txBox="1">
            <a:spLocks noGrp="1"/>
          </p:cNvSpPr>
          <p:nvPr>
            <p:ph type="title"/>
          </p:nvPr>
        </p:nvSpPr>
        <p:spPr>
          <a:xfrm>
            <a:off x="761053" y="959265"/>
            <a:ext cx="10298000" cy="64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40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Amaçlı İletişim Eylemleri</a:t>
            </a:r>
          </a:p>
        </p:txBody>
      </p:sp>
      <p:cxnSp>
        <p:nvCxnSpPr>
          <p:cNvPr id="1219" name="Google Shape;1219;p40"/>
          <p:cNvCxnSpPr>
            <a:cxnSpLocks/>
          </p:cNvCxnSpPr>
          <p:nvPr/>
        </p:nvCxnSpPr>
        <p:spPr>
          <a:xfrm rot="5400000" flipH="1">
            <a:off x="1116159" y="1687796"/>
            <a:ext cx="834800" cy="32740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triangle" w="med" len="med"/>
            <a:tailEnd type="none" w="med" len="med"/>
          </a:ln>
        </p:spPr>
      </p:cxnSp>
      <p:grpSp>
        <p:nvGrpSpPr>
          <p:cNvPr id="1221" name="Google Shape;1221;p40"/>
          <p:cNvGrpSpPr/>
          <p:nvPr/>
        </p:nvGrpSpPr>
        <p:grpSpPr>
          <a:xfrm>
            <a:off x="1996738" y="3735430"/>
            <a:ext cx="4035303" cy="2224800"/>
            <a:chOff x="1532425" y="2429613"/>
            <a:chExt cx="3026477" cy="1668600"/>
          </a:xfrm>
        </p:grpSpPr>
        <p:sp>
          <p:nvSpPr>
            <p:cNvPr id="1220" name="Google Shape;1220;p40"/>
            <p:cNvSpPr/>
            <p:nvPr/>
          </p:nvSpPr>
          <p:spPr>
            <a:xfrm>
              <a:off x="1532425" y="2429613"/>
              <a:ext cx="1670700" cy="1668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222" name="Google Shape;1222;p40"/>
            <p:cNvCxnSpPr>
              <a:stCxn id="1220" idx="1"/>
              <a:endCxn id="1223" idx="2"/>
            </p:cNvCxnSpPr>
            <p:nvPr/>
          </p:nvCxnSpPr>
          <p:spPr>
            <a:xfrm rot="10800000" flipH="1" flipV="1">
              <a:off x="1532425" y="3263912"/>
              <a:ext cx="3026477" cy="323875"/>
            </a:xfrm>
            <a:prstGeom prst="bentConnector4">
              <a:avLst>
                <a:gd name="adj1" fmla="val -5665"/>
                <a:gd name="adj2" fmla="val 310537"/>
              </a:avLst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225" name="Google Shape;1225;p40"/>
            <p:cNvSpPr txBox="1"/>
            <p:nvPr/>
          </p:nvSpPr>
          <p:spPr>
            <a:xfrm>
              <a:off x="1696225" y="3140863"/>
              <a:ext cx="1343100" cy="626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800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Bakış</a:t>
              </a:r>
              <a:endParaRPr sz="28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</p:grpSp>
      <p:grpSp>
        <p:nvGrpSpPr>
          <p:cNvPr id="1226" name="Google Shape;1226;p40"/>
          <p:cNvGrpSpPr/>
          <p:nvPr/>
        </p:nvGrpSpPr>
        <p:grpSpPr>
          <a:xfrm>
            <a:off x="4918240" y="2376463"/>
            <a:ext cx="4035303" cy="2903200"/>
            <a:chOff x="3723551" y="1410388"/>
            <a:chExt cx="3026477" cy="2177400"/>
          </a:xfrm>
        </p:grpSpPr>
        <p:sp>
          <p:nvSpPr>
            <p:cNvPr id="1223" name="Google Shape;1223;p40"/>
            <p:cNvSpPr/>
            <p:nvPr/>
          </p:nvSpPr>
          <p:spPr>
            <a:xfrm>
              <a:off x="3723551" y="1919188"/>
              <a:ext cx="1670700" cy="1668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227" name="Google Shape;1227;p40"/>
            <p:cNvCxnSpPr>
              <a:stCxn id="1223" idx="1"/>
              <a:endCxn id="1228" idx="0"/>
            </p:cNvCxnSpPr>
            <p:nvPr/>
          </p:nvCxnSpPr>
          <p:spPr>
            <a:xfrm rot="10800000" flipH="1">
              <a:off x="3723551" y="1410388"/>
              <a:ext cx="3026477" cy="1343100"/>
            </a:xfrm>
            <a:prstGeom prst="bentConnector4">
              <a:avLst>
                <a:gd name="adj1" fmla="val -5665"/>
                <a:gd name="adj2" fmla="val 112765"/>
              </a:avLst>
            </a:prstGeom>
            <a:noFill/>
            <a:ln w="1905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230" name="Google Shape;1230;p40"/>
            <p:cNvSpPr txBox="1"/>
            <p:nvPr/>
          </p:nvSpPr>
          <p:spPr>
            <a:xfrm>
              <a:off x="3741942" y="2382600"/>
              <a:ext cx="1683377" cy="626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tr-TR" sz="28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</a:t>
              </a:r>
              <a:r>
                <a:rPr lang="en" sz="2800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eslendirme</a:t>
              </a:r>
              <a:r>
                <a:rPr lang="en" sz="28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endParaRPr sz="28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</p:grpSp>
      <p:grpSp>
        <p:nvGrpSpPr>
          <p:cNvPr id="1231" name="Google Shape;1231;p40"/>
          <p:cNvGrpSpPr/>
          <p:nvPr/>
        </p:nvGrpSpPr>
        <p:grpSpPr>
          <a:xfrm>
            <a:off x="7839742" y="2376463"/>
            <a:ext cx="4649400" cy="3900000"/>
            <a:chOff x="5914678" y="1410388"/>
            <a:chExt cx="3487050" cy="2925000"/>
          </a:xfrm>
        </p:grpSpPr>
        <p:sp>
          <p:nvSpPr>
            <p:cNvPr id="1228" name="Google Shape;1228;p40"/>
            <p:cNvSpPr/>
            <p:nvPr/>
          </p:nvSpPr>
          <p:spPr>
            <a:xfrm>
              <a:off x="5914678" y="1410388"/>
              <a:ext cx="1670700" cy="166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232" name="Google Shape;1232;p40"/>
            <p:cNvCxnSpPr>
              <a:stCxn id="1228" idx="2"/>
            </p:cNvCxnSpPr>
            <p:nvPr/>
          </p:nvCxnSpPr>
          <p:spPr>
            <a:xfrm rot="-5400000" flipH="1">
              <a:off x="7447678" y="2381338"/>
              <a:ext cx="1256400" cy="2651700"/>
            </a:xfrm>
            <a:prstGeom prst="bentConnector2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234" name="Google Shape;1234;p40"/>
            <p:cNvSpPr txBox="1"/>
            <p:nvPr/>
          </p:nvSpPr>
          <p:spPr>
            <a:xfrm>
              <a:off x="6080700" y="2121638"/>
              <a:ext cx="1343100" cy="626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" sz="280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Jest</a:t>
              </a:r>
              <a:endParaRPr sz="28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26"/>
          <p:cNvSpPr txBox="1">
            <a:spLocks noGrp="1"/>
          </p:cNvSpPr>
          <p:nvPr>
            <p:ph type="title"/>
          </p:nvPr>
        </p:nvSpPr>
        <p:spPr>
          <a:xfrm>
            <a:off x="371959" y="979106"/>
            <a:ext cx="11298265" cy="64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Eylemin İletişim Amaçlı Olup Olmadığını Belirleme Ölçütleri</a:t>
            </a:r>
          </a:p>
        </p:txBody>
      </p:sp>
      <p:sp>
        <p:nvSpPr>
          <p:cNvPr id="716" name="Google Shape;716;p26"/>
          <p:cNvSpPr/>
          <p:nvPr/>
        </p:nvSpPr>
        <p:spPr>
          <a:xfrm>
            <a:off x="4464814" y="2736831"/>
            <a:ext cx="3918607" cy="3142063"/>
          </a:xfrm>
          <a:custGeom>
            <a:avLst/>
            <a:gdLst/>
            <a:ahLst/>
            <a:cxnLst/>
            <a:rect l="l" t="t" r="r" b="b"/>
            <a:pathLst>
              <a:path w="113015" h="90619" extrusionOk="0">
                <a:moveTo>
                  <a:pt x="41184" y="0"/>
                </a:moveTo>
                <a:cubicBezTo>
                  <a:pt x="31385" y="0"/>
                  <a:pt x="21931" y="3620"/>
                  <a:pt x="14573" y="10180"/>
                </a:cubicBezTo>
                <a:cubicBezTo>
                  <a:pt x="7168" y="16788"/>
                  <a:pt x="2488" y="25849"/>
                  <a:pt x="1417" y="35707"/>
                </a:cubicBezTo>
                <a:cubicBezTo>
                  <a:pt x="0" y="48851"/>
                  <a:pt x="3774" y="61770"/>
                  <a:pt x="12061" y="72069"/>
                </a:cubicBezTo>
                <a:cubicBezTo>
                  <a:pt x="17717" y="79093"/>
                  <a:pt x="25122" y="84427"/>
                  <a:pt x="33492" y="87499"/>
                </a:cubicBezTo>
                <a:cubicBezTo>
                  <a:pt x="37279" y="88880"/>
                  <a:pt x="41243" y="89809"/>
                  <a:pt x="45303" y="90249"/>
                </a:cubicBezTo>
                <a:cubicBezTo>
                  <a:pt x="47530" y="90488"/>
                  <a:pt x="49792" y="90619"/>
                  <a:pt x="52018" y="90619"/>
                </a:cubicBezTo>
                <a:cubicBezTo>
                  <a:pt x="58972" y="90619"/>
                  <a:pt x="65782" y="89452"/>
                  <a:pt x="72283" y="87154"/>
                </a:cubicBezTo>
                <a:cubicBezTo>
                  <a:pt x="78819" y="84856"/>
                  <a:pt x="84892" y="81451"/>
                  <a:pt x="90357" y="77057"/>
                </a:cubicBezTo>
                <a:cubicBezTo>
                  <a:pt x="103132" y="66794"/>
                  <a:pt x="111133" y="52161"/>
                  <a:pt x="112895" y="35874"/>
                </a:cubicBezTo>
                <a:cubicBezTo>
                  <a:pt x="113014" y="34719"/>
                  <a:pt x="112181" y="33683"/>
                  <a:pt x="111026" y="33552"/>
                </a:cubicBezTo>
                <a:cubicBezTo>
                  <a:pt x="110954" y="33552"/>
                  <a:pt x="110883" y="33540"/>
                  <a:pt x="110800" y="33540"/>
                </a:cubicBezTo>
                <a:cubicBezTo>
                  <a:pt x="109728" y="33540"/>
                  <a:pt x="108835" y="34350"/>
                  <a:pt x="108716" y="35421"/>
                </a:cubicBezTo>
                <a:cubicBezTo>
                  <a:pt x="107073" y="50590"/>
                  <a:pt x="99620" y="64222"/>
                  <a:pt x="87725" y="73783"/>
                </a:cubicBezTo>
                <a:cubicBezTo>
                  <a:pt x="82629" y="77879"/>
                  <a:pt x="76962" y="81046"/>
                  <a:pt x="70890" y="83189"/>
                </a:cubicBezTo>
                <a:cubicBezTo>
                  <a:pt x="64830" y="85332"/>
                  <a:pt x="58484" y="86416"/>
                  <a:pt x="52018" y="86416"/>
                </a:cubicBezTo>
                <a:cubicBezTo>
                  <a:pt x="49935" y="86416"/>
                  <a:pt x="47827" y="86297"/>
                  <a:pt x="45756" y="86070"/>
                </a:cubicBezTo>
                <a:cubicBezTo>
                  <a:pt x="33719" y="84773"/>
                  <a:pt x="22920" y="78855"/>
                  <a:pt x="15335" y="69437"/>
                </a:cubicBezTo>
                <a:cubicBezTo>
                  <a:pt x="7763" y="60008"/>
                  <a:pt x="4298" y="48197"/>
                  <a:pt x="5608" y="36159"/>
                </a:cubicBezTo>
                <a:cubicBezTo>
                  <a:pt x="6560" y="27337"/>
                  <a:pt x="10739" y="19229"/>
                  <a:pt x="17371" y="13311"/>
                </a:cubicBezTo>
                <a:cubicBezTo>
                  <a:pt x="23955" y="7442"/>
                  <a:pt x="32421" y="4203"/>
                  <a:pt x="41184" y="4203"/>
                </a:cubicBezTo>
                <a:cubicBezTo>
                  <a:pt x="42470" y="4203"/>
                  <a:pt x="43779" y="4275"/>
                  <a:pt x="45065" y="4417"/>
                </a:cubicBezTo>
                <a:cubicBezTo>
                  <a:pt x="52554" y="5227"/>
                  <a:pt x="59281" y="8918"/>
                  <a:pt x="64008" y="14800"/>
                </a:cubicBezTo>
                <a:cubicBezTo>
                  <a:pt x="68747" y="20681"/>
                  <a:pt x="70902" y="28039"/>
                  <a:pt x="70092" y="35528"/>
                </a:cubicBezTo>
                <a:cubicBezTo>
                  <a:pt x="69497" y="40981"/>
                  <a:pt x="66913" y="46006"/>
                  <a:pt x="62806" y="49661"/>
                </a:cubicBezTo>
                <a:cubicBezTo>
                  <a:pt x="58734" y="53304"/>
                  <a:pt x="53495" y="55305"/>
                  <a:pt x="48077" y="55305"/>
                </a:cubicBezTo>
                <a:cubicBezTo>
                  <a:pt x="47280" y="55305"/>
                  <a:pt x="46470" y="55257"/>
                  <a:pt x="45672" y="55174"/>
                </a:cubicBezTo>
                <a:cubicBezTo>
                  <a:pt x="41077" y="54674"/>
                  <a:pt x="36957" y="52411"/>
                  <a:pt x="34052" y="48804"/>
                </a:cubicBezTo>
                <a:cubicBezTo>
                  <a:pt x="31147" y="45196"/>
                  <a:pt x="29825" y="40684"/>
                  <a:pt x="30325" y="36100"/>
                </a:cubicBezTo>
                <a:cubicBezTo>
                  <a:pt x="30682" y="32790"/>
                  <a:pt x="32254" y="29742"/>
                  <a:pt x="34731" y="27527"/>
                </a:cubicBezTo>
                <a:cubicBezTo>
                  <a:pt x="37207" y="25325"/>
                  <a:pt x="40374" y="24110"/>
                  <a:pt x="43660" y="24110"/>
                </a:cubicBezTo>
                <a:cubicBezTo>
                  <a:pt x="44148" y="24110"/>
                  <a:pt x="44637" y="24146"/>
                  <a:pt x="45113" y="24194"/>
                </a:cubicBezTo>
                <a:cubicBezTo>
                  <a:pt x="50780" y="24801"/>
                  <a:pt x="54876" y="29909"/>
                  <a:pt x="54269" y="35564"/>
                </a:cubicBezTo>
                <a:cubicBezTo>
                  <a:pt x="53840" y="39553"/>
                  <a:pt x="50494" y="42565"/>
                  <a:pt x="46482" y="42565"/>
                </a:cubicBezTo>
                <a:cubicBezTo>
                  <a:pt x="46196" y="42565"/>
                  <a:pt x="45911" y="42541"/>
                  <a:pt x="45637" y="42517"/>
                </a:cubicBezTo>
                <a:cubicBezTo>
                  <a:pt x="44077" y="42339"/>
                  <a:pt x="42684" y="41577"/>
                  <a:pt x="41708" y="40362"/>
                </a:cubicBezTo>
                <a:cubicBezTo>
                  <a:pt x="40731" y="39148"/>
                  <a:pt x="40279" y="37624"/>
                  <a:pt x="40446" y="36064"/>
                </a:cubicBezTo>
                <a:cubicBezTo>
                  <a:pt x="40577" y="34921"/>
                  <a:pt x="39743" y="33873"/>
                  <a:pt x="38588" y="33754"/>
                </a:cubicBezTo>
                <a:cubicBezTo>
                  <a:pt x="38505" y="33742"/>
                  <a:pt x="38433" y="33742"/>
                  <a:pt x="38362" y="33742"/>
                </a:cubicBezTo>
                <a:cubicBezTo>
                  <a:pt x="37279" y="33742"/>
                  <a:pt x="36386" y="34552"/>
                  <a:pt x="36266" y="35612"/>
                </a:cubicBezTo>
                <a:cubicBezTo>
                  <a:pt x="35981" y="38291"/>
                  <a:pt x="36743" y="40910"/>
                  <a:pt x="38433" y="43006"/>
                </a:cubicBezTo>
                <a:cubicBezTo>
                  <a:pt x="40112" y="45089"/>
                  <a:pt x="42505" y="46411"/>
                  <a:pt x="45184" y="46696"/>
                </a:cubicBezTo>
                <a:cubicBezTo>
                  <a:pt x="45613" y="46744"/>
                  <a:pt x="46053" y="46768"/>
                  <a:pt x="46482" y="46768"/>
                </a:cubicBezTo>
                <a:cubicBezTo>
                  <a:pt x="52638" y="46768"/>
                  <a:pt x="57781" y="42148"/>
                  <a:pt x="58448" y="36017"/>
                </a:cubicBezTo>
                <a:cubicBezTo>
                  <a:pt x="59317" y="28063"/>
                  <a:pt x="53531" y="20872"/>
                  <a:pt x="45577" y="20015"/>
                </a:cubicBezTo>
                <a:cubicBezTo>
                  <a:pt x="44934" y="19943"/>
                  <a:pt x="44291" y="19907"/>
                  <a:pt x="43660" y="19907"/>
                </a:cubicBezTo>
                <a:cubicBezTo>
                  <a:pt x="39338" y="19907"/>
                  <a:pt x="35183" y="21503"/>
                  <a:pt x="31933" y="24396"/>
                </a:cubicBezTo>
                <a:cubicBezTo>
                  <a:pt x="28670" y="27301"/>
                  <a:pt x="26611" y="31302"/>
                  <a:pt x="26146" y="35647"/>
                </a:cubicBezTo>
                <a:cubicBezTo>
                  <a:pt x="25527" y="41351"/>
                  <a:pt x="27170" y="46958"/>
                  <a:pt x="30778" y="51447"/>
                </a:cubicBezTo>
                <a:cubicBezTo>
                  <a:pt x="34385" y="55924"/>
                  <a:pt x="39505" y="58734"/>
                  <a:pt x="45220" y="59353"/>
                </a:cubicBezTo>
                <a:cubicBezTo>
                  <a:pt x="46161" y="59448"/>
                  <a:pt x="47125" y="59508"/>
                  <a:pt x="48077" y="59508"/>
                </a:cubicBezTo>
                <a:cubicBezTo>
                  <a:pt x="54531" y="59508"/>
                  <a:pt x="60758" y="57126"/>
                  <a:pt x="65603" y="52804"/>
                </a:cubicBezTo>
                <a:cubicBezTo>
                  <a:pt x="70485" y="48447"/>
                  <a:pt x="73569" y="42470"/>
                  <a:pt x="74271" y="35981"/>
                </a:cubicBezTo>
                <a:cubicBezTo>
                  <a:pt x="75200" y="27373"/>
                  <a:pt x="72723" y="18919"/>
                  <a:pt x="67282" y="12156"/>
                </a:cubicBezTo>
                <a:cubicBezTo>
                  <a:pt x="61853" y="5406"/>
                  <a:pt x="54114" y="1167"/>
                  <a:pt x="45518" y="238"/>
                </a:cubicBezTo>
                <a:cubicBezTo>
                  <a:pt x="44077" y="84"/>
                  <a:pt x="42613" y="0"/>
                  <a:pt x="41184" y="0"/>
                </a:cubicBezTo>
                <a:close/>
              </a:path>
            </a:pathLst>
          </a:custGeom>
          <a:solidFill>
            <a:srgbClr val="AFBDC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717" name="Google Shape;717;p26"/>
          <p:cNvGrpSpPr/>
          <p:nvPr/>
        </p:nvGrpSpPr>
        <p:grpSpPr>
          <a:xfrm>
            <a:off x="4317506" y="3701719"/>
            <a:ext cx="540663" cy="540617"/>
            <a:chOff x="3052149" y="2299716"/>
            <a:chExt cx="405497" cy="405463"/>
          </a:xfrm>
        </p:grpSpPr>
        <p:sp>
          <p:nvSpPr>
            <p:cNvPr id="718" name="Google Shape;718;p26"/>
            <p:cNvSpPr/>
            <p:nvPr/>
          </p:nvSpPr>
          <p:spPr>
            <a:xfrm>
              <a:off x="3052149" y="2299716"/>
              <a:ext cx="405497" cy="405463"/>
            </a:xfrm>
            <a:custGeom>
              <a:avLst/>
              <a:gdLst/>
              <a:ahLst/>
              <a:cxnLst/>
              <a:rect l="l" t="t" r="r" b="b"/>
              <a:pathLst>
                <a:path w="11908" h="11907" extrusionOk="0">
                  <a:moveTo>
                    <a:pt x="5954" y="1"/>
                  </a:moveTo>
                  <a:cubicBezTo>
                    <a:pt x="2668" y="1"/>
                    <a:pt x="1" y="2668"/>
                    <a:pt x="1" y="5954"/>
                  </a:cubicBezTo>
                  <a:cubicBezTo>
                    <a:pt x="1" y="9240"/>
                    <a:pt x="2668" y="11907"/>
                    <a:pt x="5954" y="11907"/>
                  </a:cubicBezTo>
                  <a:cubicBezTo>
                    <a:pt x="9240" y="11907"/>
                    <a:pt x="11907" y="9240"/>
                    <a:pt x="11907" y="5954"/>
                  </a:cubicBezTo>
                  <a:cubicBezTo>
                    <a:pt x="11907" y="2668"/>
                    <a:pt x="9240" y="1"/>
                    <a:pt x="5954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2667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</a:t>
              </a:r>
              <a:endParaRPr sz="2667">
                <a:solidFill>
                  <a:srgbClr val="FFFFFF"/>
                </a:solidFill>
              </a:endParaRPr>
            </a:p>
          </p:txBody>
        </p:sp>
        <p:sp>
          <p:nvSpPr>
            <p:cNvPr id="719" name="Google Shape;719;p26"/>
            <p:cNvSpPr/>
            <p:nvPr/>
          </p:nvSpPr>
          <p:spPr>
            <a:xfrm>
              <a:off x="3052149" y="2299716"/>
              <a:ext cx="405497" cy="405463"/>
            </a:xfrm>
            <a:custGeom>
              <a:avLst/>
              <a:gdLst/>
              <a:ahLst/>
              <a:cxnLst/>
              <a:rect l="l" t="t" r="r" b="b"/>
              <a:pathLst>
                <a:path w="11908" h="11907" fill="none" extrusionOk="0">
                  <a:moveTo>
                    <a:pt x="11907" y="5954"/>
                  </a:moveTo>
                  <a:cubicBezTo>
                    <a:pt x="11907" y="9240"/>
                    <a:pt x="9240" y="11907"/>
                    <a:pt x="5954" y="11907"/>
                  </a:cubicBezTo>
                  <a:cubicBezTo>
                    <a:pt x="2668" y="11907"/>
                    <a:pt x="1" y="9240"/>
                    <a:pt x="1" y="5954"/>
                  </a:cubicBezTo>
                  <a:cubicBezTo>
                    <a:pt x="1" y="2668"/>
                    <a:pt x="2668" y="1"/>
                    <a:pt x="5954" y="1"/>
                  </a:cubicBezTo>
                  <a:cubicBezTo>
                    <a:pt x="9240" y="1"/>
                    <a:pt x="11907" y="2668"/>
                    <a:pt x="11907" y="5954"/>
                  </a:cubicBezTo>
                  <a:close/>
                </a:path>
              </a:pathLst>
            </a:custGeom>
            <a:noFill/>
            <a:ln w="357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720" name="Google Shape;720;p26"/>
          <p:cNvGrpSpPr/>
          <p:nvPr/>
        </p:nvGrpSpPr>
        <p:grpSpPr>
          <a:xfrm>
            <a:off x="5661143" y="3701699"/>
            <a:ext cx="540663" cy="540617"/>
            <a:chOff x="4059877" y="2299701"/>
            <a:chExt cx="405497" cy="405463"/>
          </a:xfrm>
        </p:grpSpPr>
        <p:sp>
          <p:nvSpPr>
            <p:cNvPr id="721" name="Google Shape;721;p26"/>
            <p:cNvSpPr/>
            <p:nvPr/>
          </p:nvSpPr>
          <p:spPr>
            <a:xfrm>
              <a:off x="4059877" y="2299701"/>
              <a:ext cx="405497" cy="405463"/>
            </a:xfrm>
            <a:custGeom>
              <a:avLst/>
              <a:gdLst/>
              <a:ahLst/>
              <a:cxnLst/>
              <a:rect l="l" t="t" r="r" b="b"/>
              <a:pathLst>
                <a:path w="11908" h="11907" extrusionOk="0">
                  <a:moveTo>
                    <a:pt x="5954" y="1"/>
                  </a:moveTo>
                  <a:cubicBezTo>
                    <a:pt x="2668" y="1"/>
                    <a:pt x="1" y="2668"/>
                    <a:pt x="1" y="5954"/>
                  </a:cubicBezTo>
                  <a:cubicBezTo>
                    <a:pt x="1" y="9240"/>
                    <a:pt x="2668" y="11907"/>
                    <a:pt x="5954" y="11907"/>
                  </a:cubicBezTo>
                  <a:cubicBezTo>
                    <a:pt x="9252" y="11907"/>
                    <a:pt x="11907" y="9240"/>
                    <a:pt x="11907" y="5954"/>
                  </a:cubicBezTo>
                  <a:cubicBezTo>
                    <a:pt x="11907" y="2668"/>
                    <a:pt x="9252" y="1"/>
                    <a:pt x="5954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2667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</a:t>
              </a:r>
              <a:endParaRPr sz="2667"/>
            </a:p>
          </p:txBody>
        </p:sp>
        <p:sp>
          <p:nvSpPr>
            <p:cNvPr id="722" name="Google Shape;722;p26"/>
            <p:cNvSpPr/>
            <p:nvPr/>
          </p:nvSpPr>
          <p:spPr>
            <a:xfrm>
              <a:off x="4059877" y="2299701"/>
              <a:ext cx="405497" cy="405463"/>
            </a:xfrm>
            <a:custGeom>
              <a:avLst/>
              <a:gdLst/>
              <a:ahLst/>
              <a:cxnLst/>
              <a:rect l="l" t="t" r="r" b="b"/>
              <a:pathLst>
                <a:path w="11908" h="11907" fill="none" extrusionOk="0">
                  <a:moveTo>
                    <a:pt x="11907" y="5954"/>
                  </a:moveTo>
                  <a:cubicBezTo>
                    <a:pt x="11907" y="9240"/>
                    <a:pt x="9252" y="11907"/>
                    <a:pt x="5954" y="11907"/>
                  </a:cubicBezTo>
                  <a:cubicBezTo>
                    <a:pt x="2668" y="11907"/>
                    <a:pt x="1" y="9240"/>
                    <a:pt x="1" y="5954"/>
                  </a:cubicBezTo>
                  <a:cubicBezTo>
                    <a:pt x="1" y="2668"/>
                    <a:pt x="2668" y="1"/>
                    <a:pt x="5954" y="1"/>
                  </a:cubicBezTo>
                  <a:cubicBezTo>
                    <a:pt x="9252" y="1"/>
                    <a:pt x="11907" y="2668"/>
                    <a:pt x="11907" y="5954"/>
                  </a:cubicBezTo>
                  <a:close/>
                </a:path>
              </a:pathLst>
            </a:custGeom>
            <a:noFill/>
            <a:ln w="357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723" name="Google Shape;723;p26"/>
          <p:cNvGrpSpPr/>
          <p:nvPr/>
        </p:nvGrpSpPr>
        <p:grpSpPr>
          <a:xfrm>
            <a:off x="6699090" y="3701683"/>
            <a:ext cx="540657" cy="540617"/>
            <a:chOff x="4838337" y="2299689"/>
            <a:chExt cx="405493" cy="405463"/>
          </a:xfrm>
        </p:grpSpPr>
        <p:sp>
          <p:nvSpPr>
            <p:cNvPr id="724" name="Google Shape;724;p26"/>
            <p:cNvSpPr/>
            <p:nvPr/>
          </p:nvSpPr>
          <p:spPr>
            <a:xfrm>
              <a:off x="4838337" y="2299689"/>
              <a:ext cx="405493" cy="405463"/>
            </a:xfrm>
            <a:custGeom>
              <a:avLst/>
              <a:gdLst/>
              <a:ahLst/>
              <a:cxnLst/>
              <a:rect l="l" t="t" r="r" b="b"/>
              <a:pathLst>
                <a:path w="11907" h="11907" extrusionOk="0">
                  <a:moveTo>
                    <a:pt x="5953" y="1"/>
                  </a:moveTo>
                  <a:cubicBezTo>
                    <a:pt x="2667" y="1"/>
                    <a:pt x="0" y="2668"/>
                    <a:pt x="0" y="5954"/>
                  </a:cubicBezTo>
                  <a:cubicBezTo>
                    <a:pt x="0" y="9240"/>
                    <a:pt x="2667" y="11907"/>
                    <a:pt x="5953" y="11907"/>
                  </a:cubicBezTo>
                  <a:cubicBezTo>
                    <a:pt x="9239" y="11907"/>
                    <a:pt x="11906" y="9240"/>
                    <a:pt x="11906" y="5954"/>
                  </a:cubicBezTo>
                  <a:cubicBezTo>
                    <a:pt x="11906" y="2668"/>
                    <a:pt x="9239" y="1"/>
                    <a:pt x="5953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2667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</a:t>
              </a:r>
              <a:endParaRPr sz="2667"/>
            </a:p>
          </p:txBody>
        </p:sp>
        <p:sp>
          <p:nvSpPr>
            <p:cNvPr id="725" name="Google Shape;725;p26"/>
            <p:cNvSpPr/>
            <p:nvPr/>
          </p:nvSpPr>
          <p:spPr>
            <a:xfrm>
              <a:off x="4838337" y="2299689"/>
              <a:ext cx="405493" cy="405463"/>
            </a:xfrm>
            <a:custGeom>
              <a:avLst/>
              <a:gdLst/>
              <a:ahLst/>
              <a:cxnLst/>
              <a:rect l="l" t="t" r="r" b="b"/>
              <a:pathLst>
                <a:path w="11907" h="11907" fill="none" extrusionOk="0">
                  <a:moveTo>
                    <a:pt x="11906" y="5954"/>
                  </a:moveTo>
                  <a:cubicBezTo>
                    <a:pt x="11906" y="9240"/>
                    <a:pt x="9239" y="11907"/>
                    <a:pt x="5953" y="11907"/>
                  </a:cubicBezTo>
                  <a:cubicBezTo>
                    <a:pt x="2667" y="11907"/>
                    <a:pt x="0" y="9240"/>
                    <a:pt x="0" y="5954"/>
                  </a:cubicBezTo>
                  <a:cubicBezTo>
                    <a:pt x="0" y="2668"/>
                    <a:pt x="2667" y="1"/>
                    <a:pt x="5953" y="1"/>
                  </a:cubicBezTo>
                  <a:cubicBezTo>
                    <a:pt x="9239" y="1"/>
                    <a:pt x="11906" y="2668"/>
                    <a:pt x="11906" y="5954"/>
                  </a:cubicBezTo>
                  <a:close/>
                </a:path>
              </a:pathLst>
            </a:custGeom>
            <a:noFill/>
            <a:ln w="357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726" name="Google Shape;726;p26"/>
          <p:cNvGrpSpPr/>
          <p:nvPr/>
        </p:nvGrpSpPr>
        <p:grpSpPr>
          <a:xfrm>
            <a:off x="8036206" y="3701627"/>
            <a:ext cx="540657" cy="540697"/>
            <a:chOff x="5841174" y="2299647"/>
            <a:chExt cx="405493" cy="405523"/>
          </a:xfrm>
        </p:grpSpPr>
        <p:sp>
          <p:nvSpPr>
            <p:cNvPr id="727" name="Google Shape;727;p26"/>
            <p:cNvSpPr/>
            <p:nvPr/>
          </p:nvSpPr>
          <p:spPr>
            <a:xfrm>
              <a:off x="5841174" y="2299647"/>
              <a:ext cx="405493" cy="405523"/>
            </a:xfrm>
            <a:custGeom>
              <a:avLst/>
              <a:gdLst/>
              <a:ahLst/>
              <a:cxnLst/>
              <a:rect l="l" t="t" r="r" b="b"/>
              <a:pathLst>
                <a:path w="11907" h="11907" extrusionOk="0">
                  <a:moveTo>
                    <a:pt x="5954" y="1"/>
                  </a:moveTo>
                  <a:cubicBezTo>
                    <a:pt x="2667" y="1"/>
                    <a:pt x="0" y="2668"/>
                    <a:pt x="0" y="5954"/>
                  </a:cubicBezTo>
                  <a:cubicBezTo>
                    <a:pt x="0" y="9240"/>
                    <a:pt x="2667" y="11907"/>
                    <a:pt x="5954" y="11907"/>
                  </a:cubicBezTo>
                  <a:cubicBezTo>
                    <a:pt x="9252" y="11907"/>
                    <a:pt x="11907" y="9240"/>
                    <a:pt x="11907" y="5954"/>
                  </a:cubicBezTo>
                  <a:cubicBezTo>
                    <a:pt x="11907" y="2668"/>
                    <a:pt x="9252" y="1"/>
                    <a:pt x="5954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en" sz="2667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</a:t>
              </a:r>
              <a:endParaRPr sz="2667"/>
            </a:p>
          </p:txBody>
        </p:sp>
        <p:sp>
          <p:nvSpPr>
            <p:cNvPr id="728" name="Google Shape;728;p26"/>
            <p:cNvSpPr/>
            <p:nvPr/>
          </p:nvSpPr>
          <p:spPr>
            <a:xfrm>
              <a:off x="5841174" y="2299647"/>
              <a:ext cx="405493" cy="405523"/>
            </a:xfrm>
            <a:custGeom>
              <a:avLst/>
              <a:gdLst/>
              <a:ahLst/>
              <a:cxnLst/>
              <a:rect l="l" t="t" r="r" b="b"/>
              <a:pathLst>
                <a:path w="11907" h="11907" fill="none" extrusionOk="0">
                  <a:moveTo>
                    <a:pt x="11907" y="5954"/>
                  </a:moveTo>
                  <a:cubicBezTo>
                    <a:pt x="11907" y="9240"/>
                    <a:pt x="9252" y="11907"/>
                    <a:pt x="5954" y="11907"/>
                  </a:cubicBezTo>
                  <a:cubicBezTo>
                    <a:pt x="2667" y="11907"/>
                    <a:pt x="0" y="9240"/>
                    <a:pt x="0" y="5954"/>
                  </a:cubicBezTo>
                  <a:cubicBezTo>
                    <a:pt x="0" y="2668"/>
                    <a:pt x="2667" y="1"/>
                    <a:pt x="5954" y="1"/>
                  </a:cubicBezTo>
                  <a:cubicBezTo>
                    <a:pt x="9252" y="1"/>
                    <a:pt x="11907" y="2668"/>
                    <a:pt x="11907" y="5954"/>
                  </a:cubicBezTo>
                  <a:close/>
                </a:path>
              </a:pathLst>
            </a:custGeom>
            <a:noFill/>
            <a:ln w="35725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730" name="Google Shape;730;p26"/>
          <p:cNvSpPr txBox="1"/>
          <p:nvPr/>
        </p:nvSpPr>
        <p:spPr>
          <a:xfrm>
            <a:off x="8036206" y="4858894"/>
            <a:ext cx="4066465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Çocuğun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iletişimde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ısrarcı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olması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</a:t>
            </a:r>
          </a:p>
          <a:p>
            <a:pPr algn="ctr"/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Örn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.,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işaret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ettiğinde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anlaşılmadığında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işarete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seslendirme</a:t>
            </a:r>
            <a:r>
              <a:rPr lang="en" sz="2200" i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i="1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ekleme</a:t>
            </a:r>
            <a:endParaRPr sz="2200" i="1" dirty="0">
              <a:solidFill>
                <a:srgbClr val="4343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39" name="Google Shape;739;p26"/>
          <p:cNvSpPr txBox="1"/>
          <p:nvPr/>
        </p:nvSpPr>
        <p:spPr>
          <a:xfrm>
            <a:off x="89329" y="4836342"/>
            <a:ext cx="4564211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Çocuğun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jest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seslendirmelerinin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tutarlı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olması</a:t>
            </a:r>
            <a:endParaRPr sz="2200" dirty="0">
              <a:solidFill>
                <a:srgbClr val="4343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48" name="Google Shape;748;p26"/>
          <p:cNvSpPr txBox="1"/>
          <p:nvPr/>
        </p:nvSpPr>
        <p:spPr>
          <a:xfrm>
            <a:off x="8036206" y="2337095"/>
            <a:ext cx="3959482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Seslendirme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jestten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sonra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çocuğun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partnerinin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yanıtını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beklemesi</a:t>
            </a:r>
            <a:endParaRPr sz="2200" dirty="0">
              <a:solidFill>
                <a:srgbClr val="4343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58" name="Google Shape;758;p26"/>
          <p:cNvSpPr txBox="1"/>
          <p:nvPr/>
        </p:nvSpPr>
        <p:spPr>
          <a:xfrm>
            <a:off x="0" y="2372932"/>
            <a:ext cx="4653541" cy="1469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Çocuğun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seslendirme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jest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yaparken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iletişim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partneriyle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göz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teması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kurması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bakışlarını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nesne-olay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partneri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arasında</a:t>
            </a:r>
            <a:r>
              <a:rPr lang="en" sz="2200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200" dirty="0" err="1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değiştirmesi</a:t>
            </a:r>
            <a:endParaRPr sz="2200" dirty="0">
              <a:solidFill>
                <a:srgbClr val="4343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{77169281-36C9-BB4D-9E7C-F2E38364E574}tf10001123</Template>
  <TotalTime>2674</TotalTime>
  <Words>1258</Words>
  <Application>Microsoft Macintosh PowerPoint</Application>
  <PresentationFormat>Geniş ekran</PresentationFormat>
  <Paragraphs>178</Paragraphs>
  <Slides>33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40" baseType="lpstr">
      <vt:lpstr>Arial</vt:lpstr>
      <vt:lpstr>Calibri</vt:lpstr>
      <vt:lpstr>Fira Sans Extra Condensed Medium</vt:lpstr>
      <vt:lpstr>Gill Sans MT</vt:lpstr>
      <vt:lpstr>Tahoma</vt:lpstr>
      <vt:lpstr>Wingdings 2</vt:lpstr>
      <vt:lpstr>Kar Payı</vt:lpstr>
      <vt:lpstr>SÖZ ÖNCESİ DİL GELİŞİMİ</vt:lpstr>
      <vt:lpstr>SÖZ ÖNCESİ DÖNEM</vt:lpstr>
      <vt:lpstr>Söz Öncesi Dönem (Devam)</vt:lpstr>
      <vt:lpstr>Amaçlı İletişim Öncesi Dönem</vt:lpstr>
      <vt:lpstr>Amaçlı İletişim Dönemi</vt:lpstr>
      <vt:lpstr>Amaçlı İletişim Dönemi (devam)</vt:lpstr>
      <vt:lpstr>DİKKAT</vt:lpstr>
      <vt:lpstr>Amaçlı İletişim Eylemleri</vt:lpstr>
      <vt:lpstr>Bir Eylemin İletişim Amaçlı Olup Olmadığını Belirleme Ölçütleri</vt:lpstr>
      <vt:lpstr>DİKKAT</vt:lpstr>
      <vt:lpstr>Amaçli İletişim İşlevleri</vt:lpstr>
      <vt:lpstr>Davranış Düzenleme/İstek</vt:lpstr>
      <vt:lpstr>Sosyal Etkileşim</vt:lpstr>
      <vt:lpstr>Ortak Dikkat</vt:lpstr>
      <vt:lpstr>Ortak Dikkati Başlatma</vt:lpstr>
      <vt:lpstr>Ortak Dikkati Yanıtlama</vt:lpstr>
      <vt:lpstr>DİKKAT</vt:lpstr>
      <vt:lpstr>Amaçlı İletişim Eylemlerinin Gelişimi ve Sözel Dil İlişkisi</vt:lpstr>
      <vt:lpstr>Bakış Gelişimi ve Sözel Dil İlişkisi</vt:lpstr>
      <vt:lpstr>Bakış Gelişimi ve Sözel Dil İlişkisi (devam)</vt:lpstr>
      <vt:lpstr>Seslendirme Gelişimi ve Sözel Dil İlişkisi</vt:lpstr>
      <vt:lpstr>DİKKAT</vt:lpstr>
      <vt:lpstr>Jestlerin Gelişimi ve Sözel Dil İlişkisi</vt:lpstr>
      <vt:lpstr>Jestlerin Gelişimi ve Sözel Dil İlişkisi (devam)</vt:lpstr>
      <vt:lpstr>Jestlerin Gelişimi ve Sözel Dil İlişkisi (devam)</vt:lpstr>
      <vt:lpstr>Taklit Gelişimi ve Sözel Dille İlişkisi</vt:lpstr>
      <vt:lpstr>Taklit Gelişimi ve Sözel Dille İlişkisi (devam)</vt:lpstr>
      <vt:lpstr>Taklit Gelişimi ve Sözel Dille İlişkisi (devam)</vt:lpstr>
      <vt:lpstr>Taklit Gelişimi ve Sözel Dille İlişkisi (devam)</vt:lpstr>
      <vt:lpstr>Nesneyle Oyun Gelişimi Ve Sözel Dil Gelişimi</vt:lpstr>
      <vt:lpstr> Söz Öncesi İletişimi Değerlendirme Stratejileri</vt:lpstr>
      <vt:lpstr> Söz Öncesi İletişimi Değerlendirme Stratejileri (devam)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İLETİŞİM, KONUŞMA VE DİL: TEMEL KAVRAMLAR</dc:title>
  <dc:creator>Microsoft Office User</dc:creator>
  <cp:lastModifiedBy>Microsoft Office User</cp:lastModifiedBy>
  <cp:revision>26</cp:revision>
  <dcterms:created xsi:type="dcterms:W3CDTF">2022-02-23T11:21:55Z</dcterms:created>
  <dcterms:modified xsi:type="dcterms:W3CDTF">2022-03-21T06:26:28Z</dcterms:modified>
</cp:coreProperties>
</file>